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notesSlides/notesSlide9.xml" ContentType="application/vnd.openxmlformats-officedocument.presentationml.notesSlide+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UI/images/Fill_Light_Green_50.png" ContentType="image/.png"/>
  <Override PartName="/customUI/images/Fill_Medium_Gray.png" ContentType="image/.png"/>
  <Override PartName="/customUI/images/Moodys_Bullet_2.png" ContentType="image/.png"/>
  <Override PartName="/customUI/images/Stroke_Dark_Gray.png" ContentType="image/.png"/>
  <Override PartName="/customUI/images/Stroke_Green_50.png" ContentType="image/.png"/>
  <Override PartName="/customUI/images/Stroke_Light_Green.png" ContentType="image/.png"/>
  <Override PartName="/customUI/images/Fill_Dark_Gray_50.png" ContentType="image/.png"/>
  <Override PartName="/customUI/images/Fill_Orange_50.png" ContentType="image/.png"/>
  <Override PartName="/customUI/images/Stroke_Moodys_Blue.png" ContentType="image/.png"/>
  <Override PartName="/customUI/images/Stroke_None.png" ContentType="image/.png"/>
  <Override PartName="/customUI/images/Stroke_Purple.png" ContentType="image/.png"/>
  <Override PartName="/customUI/images/Fill_Teal_50.png" ContentType="image/.png"/>
  <Override PartName="/customUI/images/Stroke_Light_Green_50.png" ContentType="image/.png"/>
  <Override PartName="/customUI/images/Stroke_Teal.png" ContentType="image/.png"/>
  <Override PartName="/customUI/images/Stroke_White.png" ContentType="image/.png"/>
  <Override PartName="/customUI/images/Fill_Dark_Blue.png" ContentType="image/.png"/>
  <Override PartName="/customUI/images/Fill_Light_Blue.png" ContentType="image/.png"/>
  <Override PartName="/customUI/images/Fill_None.png" ContentType="image/.png"/>
  <Override PartName="/customUI/images/Fill_Orange.png" ContentType="image/.png"/>
  <Override PartName="/customUI/images/Fill_Red.png" ContentType="image/.png"/>
  <Override PartName="/customUI/images/Stroke_Black.png" ContentType="image/.png"/>
  <Override PartName="/customUI/images/Stroke_Orange_50.png" ContentType="image/.png"/>
  <Override PartName="/customUI/images/Fill_Light_Green.png" ContentType="image/.png"/>
  <Override PartName="/customUI/images/Fill_Green.png" ContentType="image/.png"/>
  <Override PartName="/customUI/images/Fill_Moodys_Blue.png" ContentType="image/.png"/>
  <Override PartName="/customUI/images/Fill_Teal.png" ContentType="image/.png"/>
  <Override PartName="/customUI/images/Stroke_Dark_Blue.png" ContentType="image/.png"/>
  <Override PartName="/customUI/images/Fill_Purple_50.png" ContentType="image/.png"/>
  <Override PartName="/customUI/images/Moodys_Bullet_3.png" ContentType="image/.png"/>
  <Override PartName="/customUI/images/Moodys_Bullets.png" ContentType="image/.png"/>
  <Override PartName="/customUI/images/Stroke_Cyan.png" ContentType="image/.png"/>
  <Override PartName="/customUI/images/Stroke_Cyan_50.png" ContentType="image/.png"/>
  <Override PartName="/customUI/images/Stroke_Dark_Blue_50.png" ContentType="image/.png"/>
  <Override PartName="/customUI/images/Stroke_Orange.png" ContentType="image/.png"/>
  <Override PartName="/customUI/images/Fill_Green_50.png" ContentType="image/.png"/>
  <Override PartName="/customUI/images/Stroke_Light_Blue_50.png" ContentType="image/.png"/>
  <Override PartName="/customUI/images/Stroke_Moodys_Blue_50.png" ContentType="image/.png"/>
  <Override PartName="/customUI/images/Stroke_Purple_50.png" ContentType="image/.png"/>
  <Override PartName="/customUI/images/Fill_Cyan.png" ContentType="image/.png"/>
  <Override PartName="/customUI/images/Fill_Light_Blue_50.png" ContentType="image/.png"/>
  <Override PartName="/customUI/images/Fill_Medium_Gray_50.png" ContentType="image/.png"/>
  <Override PartName="/customUI/images/Fill_White.png" ContentType="image/.png"/>
  <Override PartName="/customUI/images/Moodys_Bullet_1.png" ContentType="image/.png"/>
  <Override PartName="/customUI/images/Fill_Black.png" ContentType="image/.png"/>
  <Override PartName="/customUI/images/Stroke_Dark_Gray_50.png" ContentType="image/.png"/>
  <Override PartName="/customUI/images/Stroke_Light_Blue.png" ContentType="image/.png"/>
  <Override PartName="/customUI/images/Stroke_Red.png" ContentType="image/.png"/>
  <Override PartName="/customUI/images/Fill_Red_50.png" ContentType="image/.png"/>
  <Override PartName="/customUI/images/Stroke_Medium_Gray_50.png" ContentType="image/.png"/>
  <Override PartName="/customUI/images/Stroke_Teal_50.png" ContentType="image/.png"/>
  <Override PartName="/customUI/images/Moodys_Bullet_4.png" ContentType="image/.png"/>
  <Override PartName="/customUI/images/Stroke_Medium_Gray.png" ContentType="image/.png"/>
  <Override PartName="/customUI/images/Fill_Cyan_50.png" ContentType="image/.png"/>
  <Override PartName="/customUI/images/Fill_Dark_Blue_50.png" ContentType="image/.png"/>
  <Override PartName="/customUI/images/Fill_Moodys_Blue_50.png" ContentType="image/.png"/>
  <Override PartName="/customUI/images/Fill_Dark_Gray.png" ContentType="image/.png"/>
  <Override PartName="/customUI/images/Fill_Purple.png" ContentType="image/.png"/>
  <Override PartName="/customUI/images/Stroke_Green.png" ContentType="image/.png"/>
  <Override PartName="/customUI/images/Stroke_Red_50.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b8b6d844b5bb4382" Type="http://schemas.microsoft.com/office/2007/relationships/ui/extensibility" Target="customUI/customUI14.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4"/>
    <p:sldMasterId id="2147483897" r:id="rId5"/>
  </p:sldMasterIdLst>
  <p:notesMasterIdLst>
    <p:notesMasterId r:id="rId20"/>
  </p:notesMasterIdLst>
  <p:handoutMasterIdLst>
    <p:handoutMasterId r:id="rId21"/>
  </p:handoutMasterIdLst>
  <p:sldIdLst>
    <p:sldId id="1483" r:id="rId6"/>
    <p:sldId id="313" r:id="rId7"/>
    <p:sldId id="477" r:id="rId8"/>
    <p:sldId id="468" r:id="rId9"/>
    <p:sldId id="1638" r:id="rId10"/>
    <p:sldId id="541" r:id="rId11"/>
    <p:sldId id="539" r:id="rId12"/>
    <p:sldId id="544" r:id="rId13"/>
    <p:sldId id="543" r:id="rId14"/>
    <p:sldId id="538" r:id="rId15"/>
    <p:sldId id="1642" r:id="rId16"/>
    <p:sldId id="295" r:id="rId17"/>
    <p:sldId id="1495" r:id="rId18"/>
    <p:sldId id="1496"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F26B43"/>
          </p15:clr>
        </p15:guide>
        <p15:guide id="3" orient="horz" pos="21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29169"/>
    <a:srgbClr val="F8F8F8"/>
    <a:srgbClr val="E2E2E2"/>
    <a:srgbClr val="D20F46"/>
    <a:srgbClr val="F58C3C"/>
    <a:srgbClr val="404040"/>
    <a:srgbClr val="0028A0"/>
    <a:srgbClr val="525252"/>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92286" autoAdjust="0"/>
  </p:normalViewPr>
  <p:slideViewPr>
    <p:cSldViewPr showGuides="1">
      <p:cViewPr varScale="1">
        <p:scale>
          <a:sx n="72" d="100"/>
          <a:sy n="72" d="100"/>
        </p:scale>
        <p:origin x="1008" y="60"/>
      </p:cViewPr>
      <p:guideLst>
        <p:guide pos="3840"/>
        <p:guide orient="horz" pos="2131"/>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3234"/>
    </p:cViewPr>
  </p:sorter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6822016639174749E-2"/>
          <c:y val="8.919881055953513E-2"/>
          <c:w val="0.93300556064387363"/>
          <c:h val="0.80873574185080299"/>
        </c:manualLayout>
      </c:layout>
      <c:lineChart>
        <c:grouping val="standard"/>
        <c:varyColors val="0"/>
        <c:ser>
          <c:idx val="1"/>
          <c:order val="0"/>
          <c:tx>
            <c:strRef>
              <c:f>Sheet1!$B$1</c:f>
              <c:strCache>
                <c:ptCount val="1"/>
                <c:pt idx="0">
                  <c:v>Late-cycle expansion</c:v>
                </c:pt>
              </c:strCache>
            </c:strRef>
          </c:tx>
          <c:spPr>
            <a:ln w="50800">
              <a:solidFill>
                <a:srgbClr val="0028A0"/>
              </a:solidFill>
            </a:ln>
          </c:spPr>
          <c:marker>
            <c:symbol val="none"/>
          </c:marker>
          <c:cat>
            <c:strRef>
              <c:f>Sheet1!$A$2:$A$334</c:f>
              <c:strCache>
                <c:ptCount val="313"/>
                <c:pt idx="0">
                  <c:v>92</c:v>
                </c:pt>
                <c:pt idx="24">
                  <c:v>94</c:v>
                </c:pt>
                <c:pt idx="48">
                  <c:v>96</c:v>
                </c:pt>
                <c:pt idx="72">
                  <c:v>98</c:v>
                </c:pt>
                <c:pt idx="96">
                  <c:v>00</c:v>
                </c:pt>
                <c:pt idx="120">
                  <c:v>02</c:v>
                </c:pt>
                <c:pt idx="144">
                  <c:v>04</c:v>
                </c:pt>
                <c:pt idx="168">
                  <c:v>06</c:v>
                </c:pt>
                <c:pt idx="192">
                  <c:v>08</c:v>
                </c:pt>
                <c:pt idx="216">
                  <c:v>10</c:v>
                </c:pt>
                <c:pt idx="240">
                  <c:v>12</c:v>
                </c:pt>
                <c:pt idx="264">
                  <c:v>14</c:v>
                </c:pt>
                <c:pt idx="288">
                  <c:v>16</c:v>
                </c:pt>
                <c:pt idx="312">
                  <c:v>18</c:v>
                </c:pt>
              </c:strCache>
            </c:strRef>
          </c:cat>
          <c:val>
            <c:numRef>
              <c:f>Sheet1!$B$2:$B$334</c:f>
              <c:numCache>
                <c:formatCode>General</c:formatCode>
                <c:ptCount val="333"/>
                <c:pt idx="1">
                  <c:v>7.67</c:v>
                </c:pt>
                <c:pt idx="2">
                  <c:v>5.07</c:v>
                </c:pt>
                <c:pt idx="3">
                  <c:v>5.53</c:v>
                </c:pt>
                <c:pt idx="4">
                  <c:v>5.88</c:v>
                </c:pt>
                <c:pt idx="5">
                  <c:v>6.65</c:v>
                </c:pt>
                <c:pt idx="6">
                  <c:v>5.64</c:v>
                </c:pt>
                <c:pt idx="7">
                  <c:v>6.12</c:v>
                </c:pt>
                <c:pt idx="8">
                  <c:v>5.07</c:v>
                </c:pt>
                <c:pt idx="9">
                  <c:v>4.8499999999999996</c:v>
                </c:pt>
                <c:pt idx="10">
                  <c:v>5.2</c:v>
                </c:pt>
                <c:pt idx="11">
                  <c:v>5.36</c:v>
                </c:pt>
                <c:pt idx="12">
                  <c:v>4.2</c:v>
                </c:pt>
                <c:pt idx="13">
                  <c:v>5.36</c:v>
                </c:pt>
                <c:pt idx="14">
                  <c:v>4.67</c:v>
                </c:pt>
                <c:pt idx="15">
                  <c:v>5.17</c:v>
                </c:pt>
                <c:pt idx="16">
                  <c:v>4.5599999999999996</c:v>
                </c:pt>
                <c:pt idx="17">
                  <c:v>4.3899999999999997</c:v>
                </c:pt>
                <c:pt idx="18">
                  <c:v>5.77</c:v>
                </c:pt>
                <c:pt idx="19">
                  <c:v>6.73</c:v>
                </c:pt>
                <c:pt idx="20">
                  <c:v>8.1300000000000008</c:v>
                </c:pt>
                <c:pt idx="21">
                  <c:v>8.66</c:v>
                </c:pt>
                <c:pt idx="22">
                  <c:v>9.19</c:v>
                </c:pt>
                <c:pt idx="23">
                  <c:v>8.7200000000000006</c:v>
                </c:pt>
                <c:pt idx="24">
                  <c:v>10.86</c:v>
                </c:pt>
                <c:pt idx="25">
                  <c:v>11.27</c:v>
                </c:pt>
                <c:pt idx="26">
                  <c:v>10.98</c:v>
                </c:pt>
                <c:pt idx="27">
                  <c:v>11.22</c:v>
                </c:pt>
                <c:pt idx="28">
                  <c:v>12.68</c:v>
                </c:pt>
                <c:pt idx="29">
                  <c:v>12.59</c:v>
                </c:pt>
                <c:pt idx="30">
                  <c:v>13.55</c:v>
                </c:pt>
                <c:pt idx="31">
                  <c:v>14.57</c:v>
                </c:pt>
                <c:pt idx="32">
                  <c:v>14.82</c:v>
                </c:pt>
                <c:pt idx="33">
                  <c:v>17.18</c:v>
                </c:pt>
                <c:pt idx="34">
                  <c:v>17.100000000000001</c:v>
                </c:pt>
                <c:pt idx="35">
                  <c:v>23.17</c:v>
                </c:pt>
                <c:pt idx="36">
                  <c:v>22.67</c:v>
                </c:pt>
                <c:pt idx="37">
                  <c:v>25.42</c:v>
                </c:pt>
                <c:pt idx="38">
                  <c:v>30.56</c:v>
                </c:pt>
                <c:pt idx="39">
                  <c:v>33.270000000000003</c:v>
                </c:pt>
                <c:pt idx="40">
                  <c:v>38.869999999999997</c:v>
                </c:pt>
                <c:pt idx="41">
                  <c:v>39.270000000000003</c:v>
                </c:pt>
                <c:pt idx="42">
                  <c:v>41.19</c:v>
                </c:pt>
                <c:pt idx="43">
                  <c:v>40.51</c:v>
                </c:pt>
                <c:pt idx="44">
                  <c:v>43.26</c:v>
                </c:pt>
                <c:pt idx="45">
                  <c:v>43.77</c:v>
                </c:pt>
                <c:pt idx="46">
                  <c:v>44.54</c:v>
                </c:pt>
                <c:pt idx="47">
                  <c:v>46.98</c:v>
                </c:pt>
                <c:pt idx="48">
                  <c:v>46.13</c:v>
                </c:pt>
                <c:pt idx="49">
                  <c:v>47.1</c:v>
                </c:pt>
                <c:pt idx="50">
                  <c:v>47.55</c:v>
                </c:pt>
                <c:pt idx="51">
                  <c:v>47.22</c:v>
                </c:pt>
                <c:pt idx="52">
                  <c:v>49.59</c:v>
                </c:pt>
                <c:pt idx="53">
                  <c:v>48.58</c:v>
                </c:pt>
                <c:pt idx="54">
                  <c:v>51.29</c:v>
                </c:pt>
                <c:pt idx="55">
                  <c:v>54.72</c:v>
                </c:pt>
                <c:pt idx="56">
                  <c:v>54.48</c:v>
                </c:pt>
                <c:pt idx="57">
                  <c:v>52.58</c:v>
                </c:pt>
                <c:pt idx="58">
                  <c:v>51.54</c:v>
                </c:pt>
                <c:pt idx="59">
                  <c:v>51.59</c:v>
                </c:pt>
                <c:pt idx="60">
                  <c:v>51.9</c:v>
                </c:pt>
                <c:pt idx="61">
                  <c:v>52.49</c:v>
                </c:pt>
                <c:pt idx="62">
                  <c:v>53.28</c:v>
                </c:pt>
                <c:pt idx="63">
                  <c:v>54.01</c:v>
                </c:pt>
                <c:pt idx="64">
                  <c:v>54.15</c:v>
                </c:pt>
                <c:pt idx="65">
                  <c:v>54.64</c:v>
                </c:pt>
                <c:pt idx="66">
                  <c:v>55.11</c:v>
                </c:pt>
                <c:pt idx="67">
                  <c:v>56.7</c:v>
                </c:pt>
                <c:pt idx="68">
                  <c:v>56.03</c:v>
                </c:pt>
                <c:pt idx="69">
                  <c:v>57.66</c:v>
                </c:pt>
                <c:pt idx="70">
                  <c:v>61.23</c:v>
                </c:pt>
                <c:pt idx="71">
                  <c:v>63.95</c:v>
                </c:pt>
                <c:pt idx="72">
                  <c:v>64.58</c:v>
                </c:pt>
                <c:pt idx="73">
                  <c:v>65.38</c:v>
                </c:pt>
                <c:pt idx="74">
                  <c:v>64.48</c:v>
                </c:pt>
                <c:pt idx="75">
                  <c:v>63.62</c:v>
                </c:pt>
                <c:pt idx="76">
                  <c:v>62.97</c:v>
                </c:pt>
                <c:pt idx="77">
                  <c:v>62.09</c:v>
                </c:pt>
                <c:pt idx="78">
                  <c:v>61.74</c:v>
                </c:pt>
                <c:pt idx="79">
                  <c:v>62.76</c:v>
                </c:pt>
                <c:pt idx="80">
                  <c:v>62.95</c:v>
                </c:pt>
                <c:pt idx="81">
                  <c:v>62.29</c:v>
                </c:pt>
                <c:pt idx="82">
                  <c:v>61.39</c:v>
                </c:pt>
                <c:pt idx="83">
                  <c:v>62.53</c:v>
                </c:pt>
                <c:pt idx="84">
                  <c:v>62.46</c:v>
                </c:pt>
                <c:pt idx="85">
                  <c:v>62.19</c:v>
                </c:pt>
                <c:pt idx="86">
                  <c:v>62.16</c:v>
                </c:pt>
                <c:pt idx="87">
                  <c:v>62.52</c:v>
                </c:pt>
                <c:pt idx="88">
                  <c:v>61.43</c:v>
                </c:pt>
                <c:pt idx="89">
                  <c:v>61.45</c:v>
                </c:pt>
                <c:pt idx="90">
                  <c:v>62.27</c:v>
                </c:pt>
                <c:pt idx="91">
                  <c:v>62.08</c:v>
                </c:pt>
                <c:pt idx="92">
                  <c:v>61.21</c:v>
                </c:pt>
                <c:pt idx="93">
                  <c:v>62.11</c:v>
                </c:pt>
                <c:pt idx="94">
                  <c:v>61.96</c:v>
                </c:pt>
                <c:pt idx="95">
                  <c:v>64.180000000000007</c:v>
                </c:pt>
                <c:pt idx="96">
                  <c:v>66.56</c:v>
                </c:pt>
                <c:pt idx="97">
                  <c:v>66.77</c:v>
                </c:pt>
                <c:pt idx="98">
                  <c:v>67.099999999999994</c:v>
                </c:pt>
                <c:pt idx="99">
                  <c:v>69.680000000000007</c:v>
                </c:pt>
                <c:pt idx="100">
                  <c:v>74.709999999999994</c:v>
                </c:pt>
                <c:pt idx="101">
                  <c:v>74.650000000000006</c:v>
                </c:pt>
                <c:pt idx="102">
                  <c:v>76.03</c:v>
                </c:pt>
                <c:pt idx="103">
                  <c:v>76.930000000000007</c:v>
                </c:pt>
                <c:pt idx="104">
                  <c:v>74.73</c:v>
                </c:pt>
                <c:pt idx="105">
                  <c:v>71.59</c:v>
                </c:pt>
                <c:pt idx="106">
                  <c:v>69.91</c:v>
                </c:pt>
                <c:pt idx="107">
                  <c:v>68.459999999999994</c:v>
                </c:pt>
                <c:pt idx="108">
                  <c:v>70.05</c:v>
                </c:pt>
                <c:pt idx="109">
                  <c:v>69.930000000000007</c:v>
                </c:pt>
                <c:pt idx="110">
                  <c:v>69.97</c:v>
                </c:pt>
                <c:pt idx="111">
                  <c:v>66.67</c:v>
                </c:pt>
                <c:pt idx="112">
                  <c:v>62.91</c:v>
                </c:pt>
                <c:pt idx="113">
                  <c:v>57.1</c:v>
                </c:pt>
                <c:pt idx="114">
                  <c:v>48.12</c:v>
                </c:pt>
                <c:pt idx="115">
                  <c:v>39.479999999999997</c:v>
                </c:pt>
                <c:pt idx="116">
                  <c:v>30.82</c:v>
                </c:pt>
                <c:pt idx="117">
                  <c:v>27.88</c:v>
                </c:pt>
                <c:pt idx="118">
                  <c:v>25.96</c:v>
                </c:pt>
                <c:pt idx="119">
                  <c:v>20.94</c:v>
                </c:pt>
                <c:pt idx="120">
                  <c:v>16.11</c:v>
                </c:pt>
                <c:pt idx="121">
                  <c:v>12.41</c:v>
                </c:pt>
                <c:pt idx="122">
                  <c:v>11.26</c:v>
                </c:pt>
                <c:pt idx="123">
                  <c:v>12.86</c:v>
                </c:pt>
                <c:pt idx="124">
                  <c:v>13.75</c:v>
                </c:pt>
                <c:pt idx="125">
                  <c:v>12.48</c:v>
                </c:pt>
                <c:pt idx="126">
                  <c:v>11.39</c:v>
                </c:pt>
                <c:pt idx="127">
                  <c:v>10.53</c:v>
                </c:pt>
                <c:pt idx="128">
                  <c:v>9.5399999999999991</c:v>
                </c:pt>
                <c:pt idx="129">
                  <c:v>10.029999999999999</c:v>
                </c:pt>
                <c:pt idx="130">
                  <c:v>9.27</c:v>
                </c:pt>
                <c:pt idx="131">
                  <c:v>9.1300000000000008</c:v>
                </c:pt>
                <c:pt idx="132">
                  <c:v>9.5399999999999991</c:v>
                </c:pt>
                <c:pt idx="133">
                  <c:v>9.4</c:v>
                </c:pt>
                <c:pt idx="134">
                  <c:v>8.24</c:v>
                </c:pt>
                <c:pt idx="135">
                  <c:v>8.42</c:v>
                </c:pt>
                <c:pt idx="136">
                  <c:v>10.61</c:v>
                </c:pt>
                <c:pt idx="137">
                  <c:v>10</c:v>
                </c:pt>
                <c:pt idx="138">
                  <c:v>8.2799999999999994</c:v>
                </c:pt>
                <c:pt idx="139">
                  <c:v>7.83</c:v>
                </c:pt>
                <c:pt idx="140">
                  <c:v>7.54</c:v>
                </c:pt>
                <c:pt idx="141">
                  <c:v>6.45</c:v>
                </c:pt>
                <c:pt idx="142">
                  <c:v>7.28</c:v>
                </c:pt>
                <c:pt idx="143">
                  <c:v>8.7799999999999994</c:v>
                </c:pt>
                <c:pt idx="144">
                  <c:v>8.7200000000000006</c:v>
                </c:pt>
                <c:pt idx="145">
                  <c:v>8.7200000000000006</c:v>
                </c:pt>
                <c:pt idx="146">
                  <c:v>9.69</c:v>
                </c:pt>
                <c:pt idx="147">
                  <c:v>10.8</c:v>
                </c:pt>
                <c:pt idx="148">
                  <c:v>10.09</c:v>
                </c:pt>
                <c:pt idx="149">
                  <c:v>10.4</c:v>
                </c:pt>
                <c:pt idx="150">
                  <c:v>10.58</c:v>
                </c:pt>
                <c:pt idx="151">
                  <c:v>10.56</c:v>
                </c:pt>
                <c:pt idx="152">
                  <c:v>11.85</c:v>
                </c:pt>
                <c:pt idx="153">
                  <c:v>12.24</c:v>
                </c:pt>
                <c:pt idx="154">
                  <c:v>12.55</c:v>
                </c:pt>
                <c:pt idx="155">
                  <c:v>13.22</c:v>
                </c:pt>
                <c:pt idx="156">
                  <c:v>12.92</c:v>
                </c:pt>
                <c:pt idx="157">
                  <c:v>13.7</c:v>
                </c:pt>
                <c:pt idx="158">
                  <c:v>13.93</c:v>
                </c:pt>
                <c:pt idx="159">
                  <c:v>15.62</c:v>
                </c:pt>
                <c:pt idx="160">
                  <c:v>17.440000000000001</c:v>
                </c:pt>
                <c:pt idx="161">
                  <c:v>17.170000000000002</c:v>
                </c:pt>
                <c:pt idx="162">
                  <c:v>19.77</c:v>
                </c:pt>
                <c:pt idx="163">
                  <c:v>20.82</c:v>
                </c:pt>
                <c:pt idx="164">
                  <c:v>21.44</c:v>
                </c:pt>
                <c:pt idx="165">
                  <c:v>31.06</c:v>
                </c:pt>
                <c:pt idx="166">
                  <c:v>29.99</c:v>
                </c:pt>
                <c:pt idx="167">
                  <c:v>31.13</c:v>
                </c:pt>
                <c:pt idx="168">
                  <c:v>32.950000000000003</c:v>
                </c:pt>
                <c:pt idx="169">
                  <c:v>35.65</c:v>
                </c:pt>
                <c:pt idx="170">
                  <c:v>34.840000000000003</c:v>
                </c:pt>
                <c:pt idx="171">
                  <c:v>39.369999999999997</c:v>
                </c:pt>
                <c:pt idx="172">
                  <c:v>38.630000000000003</c:v>
                </c:pt>
                <c:pt idx="173">
                  <c:v>39.090000000000003</c:v>
                </c:pt>
                <c:pt idx="174">
                  <c:v>40.619999999999997</c:v>
                </c:pt>
                <c:pt idx="175">
                  <c:v>48.2</c:v>
                </c:pt>
                <c:pt idx="176">
                  <c:v>50.36</c:v>
                </c:pt>
                <c:pt idx="177">
                  <c:v>48.54</c:v>
                </c:pt>
                <c:pt idx="178">
                  <c:v>50.58</c:v>
                </c:pt>
                <c:pt idx="179">
                  <c:v>52.71</c:v>
                </c:pt>
                <c:pt idx="180">
                  <c:v>53.85</c:v>
                </c:pt>
                <c:pt idx="181">
                  <c:v>59.15</c:v>
                </c:pt>
                <c:pt idx="182">
                  <c:v>60.02</c:v>
                </c:pt>
                <c:pt idx="183">
                  <c:v>63.56</c:v>
                </c:pt>
                <c:pt idx="184">
                  <c:v>68.47</c:v>
                </c:pt>
                <c:pt idx="185">
                  <c:v>68.25</c:v>
                </c:pt>
                <c:pt idx="186">
                  <c:v>65.900000000000006</c:v>
                </c:pt>
                <c:pt idx="187">
                  <c:v>62.4</c:v>
                </c:pt>
                <c:pt idx="188">
                  <c:v>64.010000000000005</c:v>
                </c:pt>
                <c:pt idx="189">
                  <c:v>55.82</c:v>
                </c:pt>
                <c:pt idx="190">
                  <c:v>49.94</c:v>
                </c:pt>
                <c:pt idx="191">
                  <c:v>45.08</c:v>
                </c:pt>
                <c:pt idx="192">
                  <c:v>38.270000000000003</c:v>
                </c:pt>
                <c:pt idx="193">
                  <c:v>35.1</c:v>
                </c:pt>
                <c:pt idx="194">
                  <c:v>30.09</c:v>
                </c:pt>
                <c:pt idx="195">
                  <c:v>28.72</c:v>
                </c:pt>
                <c:pt idx="196">
                  <c:v>24.94</c:v>
                </c:pt>
                <c:pt idx="197">
                  <c:v>20.85</c:v>
                </c:pt>
                <c:pt idx="198">
                  <c:v>13.26</c:v>
                </c:pt>
                <c:pt idx="199">
                  <c:v>4.24</c:v>
                </c:pt>
                <c:pt idx="200">
                  <c:v>1.86</c:v>
                </c:pt>
                <c:pt idx="201">
                  <c:v>0.4</c:v>
                </c:pt>
                <c:pt idx="202">
                  <c:v>7.0000000000000007E-2</c:v>
                </c:pt>
                <c:pt idx="203">
                  <c:v>7.0000000000000007E-2</c:v>
                </c:pt>
                <c:pt idx="204">
                  <c:v>0</c:v>
                </c:pt>
                <c:pt idx="205">
                  <c:v>0</c:v>
                </c:pt>
                <c:pt idx="206">
                  <c:v>0</c:v>
                </c:pt>
                <c:pt idx="207">
                  <c:v>0</c:v>
                </c:pt>
                <c:pt idx="208">
                  <c:v>0</c:v>
                </c:pt>
                <c:pt idx="209">
                  <c:v>0</c:v>
                </c:pt>
                <c:pt idx="210">
                  <c:v>0</c:v>
                </c:pt>
                <c:pt idx="211">
                  <c:v>0</c:v>
                </c:pt>
                <c:pt idx="212">
                  <c:v>0</c:v>
                </c:pt>
                <c:pt idx="213">
                  <c:v>0.09</c:v>
                </c:pt>
                <c:pt idx="214">
                  <c:v>0.13</c:v>
                </c:pt>
                <c:pt idx="215">
                  <c:v>0.13</c:v>
                </c:pt>
                <c:pt idx="216">
                  <c:v>0</c:v>
                </c:pt>
                <c:pt idx="217">
                  <c:v>0.04</c:v>
                </c:pt>
                <c:pt idx="218">
                  <c:v>0.04</c:v>
                </c:pt>
                <c:pt idx="219">
                  <c:v>0.14000000000000001</c:v>
                </c:pt>
                <c:pt idx="220">
                  <c:v>0.13</c:v>
                </c:pt>
                <c:pt idx="221">
                  <c:v>0.27</c:v>
                </c:pt>
                <c:pt idx="222">
                  <c:v>0.13</c:v>
                </c:pt>
                <c:pt idx="223">
                  <c:v>0.13</c:v>
                </c:pt>
                <c:pt idx="224">
                  <c:v>0.08</c:v>
                </c:pt>
                <c:pt idx="225">
                  <c:v>0.04</c:v>
                </c:pt>
                <c:pt idx="226">
                  <c:v>0.04</c:v>
                </c:pt>
                <c:pt idx="227">
                  <c:v>0.04</c:v>
                </c:pt>
                <c:pt idx="228">
                  <c:v>0.04</c:v>
                </c:pt>
                <c:pt idx="229">
                  <c:v>0</c:v>
                </c:pt>
                <c:pt idx="230">
                  <c:v>0</c:v>
                </c:pt>
                <c:pt idx="231">
                  <c:v>0.03</c:v>
                </c:pt>
                <c:pt idx="232">
                  <c:v>7.0000000000000007E-2</c:v>
                </c:pt>
                <c:pt idx="233">
                  <c:v>7.0000000000000007E-2</c:v>
                </c:pt>
                <c:pt idx="234">
                  <c:v>7.0000000000000007E-2</c:v>
                </c:pt>
                <c:pt idx="235">
                  <c:v>0.15</c:v>
                </c:pt>
                <c:pt idx="236">
                  <c:v>0.37</c:v>
                </c:pt>
                <c:pt idx="237">
                  <c:v>0.46</c:v>
                </c:pt>
                <c:pt idx="238">
                  <c:v>0.46</c:v>
                </c:pt>
                <c:pt idx="239">
                  <c:v>0.42</c:v>
                </c:pt>
                <c:pt idx="240">
                  <c:v>0.4</c:v>
                </c:pt>
                <c:pt idx="241">
                  <c:v>0.49</c:v>
                </c:pt>
                <c:pt idx="242">
                  <c:v>0.37</c:v>
                </c:pt>
                <c:pt idx="243">
                  <c:v>1.5</c:v>
                </c:pt>
                <c:pt idx="244">
                  <c:v>1.68</c:v>
                </c:pt>
                <c:pt idx="245">
                  <c:v>1.68</c:v>
                </c:pt>
                <c:pt idx="246">
                  <c:v>1.58</c:v>
                </c:pt>
                <c:pt idx="247">
                  <c:v>1.58</c:v>
                </c:pt>
                <c:pt idx="248">
                  <c:v>1.64</c:v>
                </c:pt>
                <c:pt idx="249">
                  <c:v>1.61</c:v>
                </c:pt>
                <c:pt idx="250">
                  <c:v>1.24</c:v>
                </c:pt>
                <c:pt idx="251">
                  <c:v>0.34</c:v>
                </c:pt>
                <c:pt idx="252">
                  <c:v>0.33</c:v>
                </c:pt>
                <c:pt idx="253">
                  <c:v>0.21</c:v>
                </c:pt>
                <c:pt idx="254">
                  <c:v>0.21</c:v>
                </c:pt>
                <c:pt idx="255">
                  <c:v>0.36</c:v>
                </c:pt>
                <c:pt idx="256">
                  <c:v>0.36</c:v>
                </c:pt>
                <c:pt idx="257">
                  <c:v>0.33</c:v>
                </c:pt>
                <c:pt idx="258">
                  <c:v>0.38</c:v>
                </c:pt>
                <c:pt idx="259">
                  <c:v>0.52</c:v>
                </c:pt>
                <c:pt idx="260">
                  <c:v>0.52</c:v>
                </c:pt>
                <c:pt idx="261">
                  <c:v>0.61</c:v>
                </c:pt>
                <c:pt idx="262">
                  <c:v>0.61</c:v>
                </c:pt>
                <c:pt idx="263">
                  <c:v>0.99</c:v>
                </c:pt>
                <c:pt idx="264">
                  <c:v>1.02</c:v>
                </c:pt>
                <c:pt idx="265">
                  <c:v>1.03</c:v>
                </c:pt>
                <c:pt idx="266">
                  <c:v>1.29</c:v>
                </c:pt>
                <c:pt idx="267">
                  <c:v>1.5</c:v>
                </c:pt>
                <c:pt idx="268">
                  <c:v>1.58</c:v>
                </c:pt>
                <c:pt idx="269">
                  <c:v>1.5</c:v>
                </c:pt>
                <c:pt idx="270">
                  <c:v>2.58</c:v>
                </c:pt>
                <c:pt idx="271">
                  <c:v>2.76</c:v>
                </c:pt>
                <c:pt idx="272">
                  <c:v>2.9</c:v>
                </c:pt>
                <c:pt idx="273">
                  <c:v>2.71</c:v>
                </c:pt>
                <c:pt idx="274">
                  <c:v>2.91</c:v>
                </c:pt>
                <c:pt idx="275">
                  <c:v>3.48</c:v>
                </c:pt>
                <c:pt idx="276">
                  <c:v>4.7699999999999996</c:v>
                </c:pt>
                <c:pt idx="277">
                  <c:v>5.0599999999999996</c:v>
                </c:pt>
                <c:pt idx="278">
                  <c:v>5.14</c:v>
                </c:pt>
                <c:pt idx="279">
                  <c:v>5.3</c:v>
                </c:pt>
                <c:pt idx="280">
                  <c:v>6.85</c:v>
                </c:pt>
                <c:pt idx="281">
                  <c:v>12.11</c:v>
                </c:pt>
                <c:pt idx="282">
                  <c:v>11.29</c:v>
                </c:pt>
                <c:pt idx="283">
                  <c:v>11.17</c:v>
                </c:pt>
                <c:pt idx="284">
                  <c:v>11.15</c:v>
                </c:pt>
                <c:pt idx="285">
                  <c:v>12.31</c:v>
                </c:pt>
                <c:pt idx="286">
                  <c:v>13.81</c:v>
                </c:pt>
                <c:pt idx="287">
                  <c:v>14.67</c:v>
                </c:pt>
                <c:pt idx="288">
                  <c:v>15.95</c:v>
                </c:pt>
                <c:pt idx="289">
                  <c:v>18.2</c:v>
                </c:pt>
                <c:pt idx="290">
                  <c:v>16.399999999999999</c:v>
                </c:pt>
                <c:pt idx="291">
                  <c:v>18.64</c:v>
                </c:pt>
                <c:pt idx="292">
                  <c:v>16.559999999999999</c:v>
                </c:pt>
                <c:pt idx="293">
                  <c:v>16.489999999999998</c:v>
                </c:pt>
                <c:pt idx="294">
                  <c:v>17.559999999999999</c:v>
                </c:pt>
                <c:pt idx="295">
                  <c:v>16.940000000000001</c:v>
                </c:pt>
                <c:pt idx="296">
                  <c:v>17.21</c:v>
                </c:pt>
                <c:pt idx="297">
                  <c:v>18.350000000000001</c:v>
                </c:pt>
                <c:pt idx="298">
                  <c:v>21.8</c:v>
                </c:pt>
                <c:pt idx="299">
                  <c:v>21.33</c:v>
                </c:pt>
                <c:pt idx="300">
                  <c:v>26.31</c:v>
                </c:pt>
                <c:pt idx="301">
                  <c:v>28.33</c:v>
                </c:pt>
                <c:pt idx="302">
                  <c:v>32.64</c:v>
                </c:pt>
                <c:pt idx="303">
                  <c:v>33.86</c:v>
                </c:pt>
                <c:pt idx="304">
                  <c:v>37.24</c:v>
                </c:pt>
                <c:pt idx="305">
                  <c:v>38.200000000000003</c:v>
                </c:pt>
                <c:pt idx="306">
                  <c:v>38.53</c:v>
                </c:pt>
                <c:pt idx="307">
                  <c:v>40.53</c:v>
                </c:pt>
                <c:pt idx="308">
                  <c:v>43.39</c:v>
                </c:pt>
                <c:pt idx="309">
                  <c:v>46.07</c:v>
                </c:pt>
                <c:pt idx="310">
                  <c:v>49.13</c:v>
                </c:pt>
                <c:pt idx="311">
                  <c:v>51.96</c:v>
                </c:pt>
                <c:pt idx="312">
                  <c:v>52.14</c:v>
                </c:pt>
                <c:pt idx="313">
                  <c:v>57.78</c:v>
                </c:pt>
                <c:pt idx="314">
                  <c:v>54.68</c:v>
                </c:pt>
                <c:pt idx="315">
                  <c:v>55.37</c:v>
                </c:pt>
                <c:pt idx="316">
                  <c:v>57.36</c:v>
                </c:pt>
                <c:pt idx="317">
                  <c:v>63.04</c:v>
                </c:pt>
                <c:pt idx="318">
                  <c:v>65.27</c:v>
                </c:pt>
                <c:pt idx="319">
                  <c:v>61.71</c:v>
                </c:pt>
                <c:pt idx="320">
                  <c:v>62.49</c:v>
                </c:pt>
                <c:pt idx="321">
                  <c:v>63</c:v>
                </c:pt>
                <c:pt idx="322">
                  <c:v>64.16</c:v>
                </c:pt>
                <c:pt idx="323">
                  <c:v>64.2</c:v>
                </c:pt>
                <c:pt idx="324">
                  <c:v>62.4</c:v>
                </c:pt>
                <c:pt idx="325">
                  <c:v>64.63</c:v>
                </c:pt>
                <c:pt idx="326">
                  <c:v>69.150000000000006</c:v>
                </c:pt>
                <c:pt idx="327">
                  <c:v>67.94</c:v>
                </c:pt>
                <c:pt idx="328">
                  <c:v>72.790000000000006</c:v>
                </c:pt>
                <c:pt idx="329">
                  <c:v>70.42</c:v>
                </c:pt>
                <c:pt idx="330">
                  <c:v>67.13</c:v>
                </c:pt>
                <c:pt idx="331">
                  <c:v>65.67</c:v>
                </c:pt>
                <c:pt idx="332">
                  <c:v>66.239999999999995</c:v>
                </c:pt>
              </c:numCache>
            </c:numRef>
          </c:val>
          <c:smooth val="0"/>
          <c:extLst xmlns:c16r2="http://schemas.microsoft.com/office/drawing/2015/06/chart">
            <c:ext xmlns:c16="http://schemas.microsoft.com/office/drawing/2014/chart" uri="{C3380CC4-5D6E-409C-BE32-E72D297353CC}">
              <c16:uniqueId val="{00000001-B785-4595-A1CA-E67905747BE4}"/>
            </c:ext>
          </c:extLst>
        </c:ser>
        <c:ser>
          <c:idx val="0"/>
          <c:order val="1"/>
          <c:tx>
            <c:strRef>
              <c:f>Sheet1!$C$1</c:f>
              <c:strCache>
                <c:ptCount val="1"/>
                <c:pt idx="0">
                  <c:v>Recession or at risk</c:v>
                </c:pt>
              </c:strCache>
            </c:strRef>
          </c:tx>
          <c:spPr>
            <a:ln w="50800">
              <a:solidFill>
                <a:srgbClr val="78BE20"/>
              </a:solidFill>
            </a:ln>
          </c:spPr>
          <c:marker>
            <c:symbol val="none"/>
          </c:marker>
          <c:cat>
            <c:strRef>
              <c:f>Sheet1!$A$2:$A$334</c:f>
              <c:strCache>
                <c:ptCount val="313"/>
                <c:pt idx="0">
                  <c:v>92</c:v>
                </c:pt>
                <c:pt idx="24">
                  <c:v>94</c:v>
                </c:pt>
                <c:pt idx="48">
                  <c:v>96</c:v>
                </c:pt>
                <c:pt idx="72">
                  <c:v>98</c:v>
                </c:pt>
                <c:pt idx="96">
                  <c:v>00</c:v>
                </c:pt>
                <c:pt idx="120">
                  <c:v>02</c:v>
                </c:pt>
                <c:pt idx="144">
                  <c:v>04</c:v>
                </c:pt>
                <c:pt idx="168">
                  <c:v>06</c:v>
                </c:pt>
                <c:pt idx="192">
                  <c:v>08</c:v>
                </c:pt>
                <c:pt idx="216">
                  <c:v>10</c:v>
                </c:pt>
                <c:pt idx="240">
                  <c:v>12</c:v>
                </c:pt>
                <c:pt idx="264">
                  <c:v>14</c:v>
                </c:pt>
                <c:pt idx="288">
                  <c:v>16</c:v>
                </c:pt>
                <c:pt idx="312">
                  <c:v>18</c:v>
                </c:pt>
              </c:strCache>
            </c:strRef>
          </c:cat>
          <c:val>
            <c:numRef>
              <c:f>Sheet1!$C$2:$C$334</c:f>
              <c:numCache>
                <c:formatCode>General</c:formatCode>
                <c:ptCount val="333"/>
                <c:pt idx="1">
                  <c:v>34.69</c:v>
                </c:pt>
                <c:pt idx="2">
                  <c:v>29.51</c:v>
                </c:pt>
                <c:pt idx="3">
                  <c:v>27.33</c:v>
                </c:pt>
                <c:pt idx="4">
                  <c:v>24.96</c:v>
                </c:pt>
                <c:pt idx="5">
                  <c:v>21.2</c:v>
                </c:pt>
                <c:pt idx="6">
                  <c:v>10.18</c:v>
                </c:pt>
                <c:pt idx="7">
                  <c:v>9.51</c:v>
                </c:pt>
                <c:pt idx="8">
                  <c:v>8.64</c:v>
                </c:pt>
                <c:pt idx="9">
                  <c:v>9.48</c:v>
                </c:pt>
                <c:pt idx="10">
                  <c:v>10.88</c:v>
                </c:pt>
                <c:pt idx="11">
                  <c:v>6.9</c:v>
                </c:pt>
                <c:pt idx="12">
                  <c:v>8.49</c:v>
                </c:pt>
                <c:pt idx="13">
                  <c:v>9.26</c:v>
                </c:pt>
                <c:pt idx="14">
                  <c:v>9.5500000000000007</c:v>
                </c:pt>
                <c:pt idx="15">
                  <c:v>6.61</c:v>
                </c:pt>
                <c:pt idx="16">
                  <c:v>6.57</c:v>
                </c:pt>
                <c:pt idx="17">
                  <c:v>3.86</c:v>
                </c:pt>
                <c:pt idx="18">
                  <c:v>4.08</c:v>
                </c:pt>
                <c:pt idx="19">
                  <c:v>5.15</c:v>
                </c:pt>
                <c:pt idx="20">
                  <c:v>5.26</c:v>
                </c:pt>
                <c:pt idx="21">
                  <c:v>4.96</c:v>
                </c:pt>
                <c:pt idx="22">
                  <c:v>4.82</c:v>
                </c:pt>
                <c:pt idx="23">
                  <c:v>4.45</c:v>
                </c:pt>
                <c:pt idx="24">
                  <c:v>4.0199999999999996</c:v>
                </c:pt>
                <c:pt idx="25">
                  <c:v>3.12</c:v>
                </c:pt>
                <c:pt idx="26">
                  <c:v>0.56000000000000005</c:v>
                </c:pt>
                <c:pt idx="27">
                  <c:v>1.84</c:v>
                </c:pt>
                <c:pt idx="28">
                  <c:v>1.8</c:v>
                </c:pt>
                <c:pt idx="29">
                  <c:v>1.7</c:v>
                </c:pt>
                <c:pt idx="30">
                  <c:v>1.67</c:v>
                </c:pt>
                <c:pt idx="31">
                  <c:v>1.67</c:v>
                </c:pt>
                <c:pt idx="32">
                  <c:v>0.38</c:v>
                </c:pt>
                <c:pt idx="33">
                  <c:v>0.86</c:v>
                </c:pt>
                <c:pt idx="34">
                  <c:v>0.87</c:v>
                </c:pt>
                <c:pt idx="35">
                  <c:v>0.33</c:v>
                </c:pt>
                <c:pt idx="36">
                  <c:v>0.47</c:v>
                </c:pt>
                <c:pt idx="37">
                  <c:v>1.89</c:v>
                </c:pt>
                <c:pt idx="38">
                  <c:v>1.86</c:v>
                </c:pt>
                <c:pt idx="39">
                  <c:v>2.74</c:v>
                </c:pt>
                <c:pt idx="40">
                  <c:v>4.0599999999999996</c:v>
                </c:pt>
                <c:pt idx="41">
                  <c:v>7.15</c:v>
                </c:pt>
                <c:pt idx="42">
                  <c:v>9.27</c:v>
                </c:pt>
                <c:pt idx="43">
                  <c:v>18.28</c:v>
                </c:pt>
                <c:pt idx="44">
                  <c:v>16.8</c:v>
                </c:pt>
                <c:pt idx="45">
                  <c:v>16.489999999999998</c:v>
                </c:pt>
                <c:pt idx="46">
                  <c:v>13.25</c:v>
                </c:pt>
                <c:pt idx="47">
                  <c:v>3.44</c:v>
                </c:pt>
                <c:pt idx="48">
                  <c:v>2.75</c:v>
                </c:pt>
                <c:pt idx="49">
                  <c:v>0.9</c:v>
                </c:pt>
                <c:pt idx="50">
                  <c:v>0.97</c:v>
                </c:pt>
                <c:pt idx="51">
                  <c:v>0.93</c:v>
                </c:pt>
                <c:pt idx="52">
                  <c:v>0.61</c:v>
                </c:pt>
                <c:pt idx="53">
                  <c:v>0.96</c:v>
                </c:pt>
                <c:pt idx="54">
                  <c:v>0.77</c:v>
                </c:pt>
                <c:pt idx="55">
                  <c:v>0.42</c:v>
                </c:pt>
                <c:pt idx="56">
                  <c:v>0.28999999999999998</c:v>
                </c:pt>
                <c:pt idx="57">
                  <c:v>0.34</c:v>
                </c:pt>
                <c:pt idx="58">
                  <c:v>0.63</c:v>
                </c:pt>
                <c:pt idx="59">
                  <c:v>0.74</c:v>
                </c:pt>
                <c:pt idx="60">
                  <c:v>0.77</c:v>
                </c:pt>
                <c:pt idx="61">
                  <c:v>0.63</c:v>
                </c:pt>
                <c:pt idx="62">
                  <c:v>0.87</c:v>
                </c:pt>
                <c:pt idx="63">
                  <c:v>0.98</c:v>
                </c:pt>
                <c:pt idx="64">
                  <c:v>0.91</c:v>
                </c:pt>
                <c:pt idx="65">
                  <c:v>0.71</c:v>
                </c:pt>
                <c:pt idx="66">
                  <c:v>0.61</c:v>
                </c:pt>
                <c:pt idx="67">
                  <c:v>0.56000000000000005</c:v>
                </c:pt>
                <c:pt idx="68">
                  <c:v>0.5</c:v>
                </c:pt>
                <c:pt idx="69">
                  <c:v>0.3</c:v>
                </c:pt>
                <c:pt idx="70">
                  <c:v>0.22</c:v>
                </c:pt>
                <c:pt idx="71">
                  <c:v>0.18</c:v>
                </c:pt>
                <c:pt idx="72">
                  <c:v>0.03</c:v>
                </c:pt>
                <c:pt idx="73">
                  <c:v>0.15</c:v>
                </c:pt>
                <c:pt idx="74">
                  <c:v>0.18</c:v>
                </c:pt>
                <c:pt idx="75">
                  <c:v>0.18</c:v>
                </c:pt>
                <c:pt idx="76">
                  <c:v>0.18</c:v>
                </c:pt>
                <c:pt idx="77">
                  <c:v>0.17</c:v>
                </c:pt>
                <c:pt idx="78">
                  <c:v>0.54</c:v>
                </c:pt>
                <c:pt idx="79">
                  <c:v>0.57999999999999996</c:v>
                </c:pt>
                <c:pt idx="80">
                  <c:v>0.67</c:v>
                </c:pt>
                <c:pt idx="81">
                  <c:v>1.06</c:v>
                </c:pt>
                <c:pt idx="82">
                  <c:v>1.36</c:v>
                </c:pt>
                <c:pt idx="83">
                  <c:v>1.27</c:v>
                </c:pt>
                <c:pt idx="84">
                  <c:v>0.98</c:v>
                </c:pt>
                <c:pt idx="85">
                  <c:v>1.06</c:v>
                </c:pt>
                <c:pt idx="86">
                  <c:v>0.99</c:v>
                </c:pt>
                <c:pt idx="87">
                  <c:v>1.1299999999999999</c:v>
                </c:pt>
                <c:pt idx="88">
                  <c:v>1.33</c:v>
                </c:pt>
                <c:pt idx="89">
                  <c:v>1.64</c:v>
                </c:pt>
                <c:pt idx="90">
                  <c:v>1.57</c:v>
                </c:pt>
                <c:pt idx="91">
                  <c:v>1.53</c:v>
                </c:pt>
                <c:pt idx="92">
                  <c:v>0.89</c:v>
                </c:pt>
                <c:pt idx="93">
                  <c:v>0.66</c:v>
                </c:pt>
                <c:pt idx="94">
                  <c:v>0.57999999999999996</c:v>
                </c:pt>
                <c:pt idx="95">
                  <c:v>0.41</c:v>
                </c:pt>
                <c:pt idx="96">
                  <c:v>0.33</c:v>
                </c:pt>
                <c:pt idx="97">
                  <c:v>0.34</c:v>
                </c:pt>
                <c:pt idx="98">
                  <c:v>0.28999999999999998</c:v>
                </c:pt>
                <c:pt idx="99">
                  <c:v>0.48</c:v>
                </c:pt>
                <c:pt idx="100">
                  <c:v>0.86</c:v>
                </c:pt>
                <c:pt idx="101">
                  <c:v>1.07</c:v>
                </c:pt>
                <c:pt idx="102">
                  <c:v>2.0499999999999998</c:v>
                </c:pt>
                <c:pt idx="103">
                  <c:v>2.52</c:v>
                </c:pt>
                <c:pt idx="104">
                  <c:v>3.25</c:v>
                </c:pt>
                <c:pt idx="105">
                  <c:v>3.14</c:v>
                </c:pt>
                <c:pt idx="106">
                  <c:v>4.57</c:v>
                </c:pt>
                <c:pt idx="107">
                  <c:v>6.81</c:v>
                </c:pt>
                <c:pt idx="108">
                  <c:v>7.48</c:v>
                </c:pt>
                <c:pt idx="109">
                  <c:v>9.66</c:v>
                </c:pt>
                <c:pt idx="110">
                  <c:v>10.84</c:v>
                </c:pt>
                <c:pt idx="111">
                  <c:v>12.5</c:v>
                </c:pt>
                <c:pt idx="112">
                  <c:v>17.510000000000002</c:v>
                </c:pt>
                <c:pt idx="113">
                  <c:v>22.21</c:v>
                </c:pt>
                <c:pt idx="114">
                  <c:v>37.130000000000003</c:v>
                </c:pt>
                <c:pt idx="115">
                  <c:v>44.22</c:v>
                </c:pt>
                <c:pt idx="116">
                  <c:v>49.35</c:v>
                </c:pt>
                <c:pt idx="117">
                  <c:v>51.44</c:v>
                </c:pt>
                <c:pt idx="118">
                  <c:v>52.45</c:v>
                </c:pt>
                <c:pt idx="119">
                  <c:v>58.57</c:v>
                </c:pt>
                <c:pt idx="120">
                  <c:v>50.62</c:v>
                </c:pt>
                <c:pt idx="121">
                  <c:v>41.03</c:v>
                </c:pt>
                <c:pt idx="122">
                  <c:v>33.130000000000003</c:v>
                </c:pt>
                <c:pt idx="123">
                  <c:v>18.11</c:v>
                </c:pt>
                <c:pt idx="124">
                  <c:v>10.84</c:v>
                </c:pt>
                <c:pt idx="125">
                  <c:v>5.28</c:v>
                </c:pt>
                <c:pt idx="126">
                  <c:v>3.26</c:v>
                </c:pt>
                <c:pt idx="127">
                  <c:v>2.73</c:v>
                </c:pt>
                <c:pt idx="128">
                  <c:v>3.01</c:v>
                </c:pt>
                <c:pt idx="129">
                  <c:v>2.52</c:v>
                </c:pt>
                <c:pt idx="130">
                  <c:v>3.55</c:v>
                </c:pt>
                <c:pt idx="131">
                  <c:v>5.77</c:v>
                </c:pt>
                <c:pt idx="132">
                  <c:v>6.46</c:v>
                </c:pt>
                <c:pt idx="133">
                  <c:v>8.14</c:v>
                </c:pt>
                <c:pt idx="134">
                  <c:v>9.1300000000000008</c:v>
                </c:pt>
                <c:pt idx="135">
                  <c:v>12.36</c:v>
                </c:pt>
                <c:pt idx="136">
                  <c:v>13.7</c:v>
                </c:pt>
                <c:pt idx="137">
                  <c:v>15.33</c:v>
                </c:pt>
                <c:pt idx="138">
                  <c:v>15.25</c:v>
                </c:pt>
                <c:pt idx="139">
                  <c:v>15.04</c:v>
                </c:pt>
                <c:pt idx="140">
                  <c:v>14.6</c:v>
                </c:pt>
                <c:pt idx="141">
                  <c:v>12.68</c:v>
                </c:pt>
                <c:pt idx="142">
                  <c:v>5.85</c:v>
                </c:pt>
                <c:pt idx="143">
                  <c:v>4.3600000000000003</c:v>
                </c:pt>
                <c:pt idx="144">
                  <c:v>1.85</c:v>
                </c:pt>
                <c:pt idx="145">
                  <c:v>1.58</c:v>
                </c:pt>
                <c:pt idx="146">
                  <c:v>1.49</c:v>
                </c:pt>
                <c:pt idx="147">
                  <c:v>1.37</c:v>
                </c:pt>
                <c:pt idx="148">
                  <c:v>1.3</c:v>
                </c:pt>
                <c:pt idx="149">
                  <c:v>0.8</c:v>
                </c:pt>
                <c:pt idx="150">
                  <c:v>1.49</c:v>
                </c:pt>
                <c:pt idx="151">
                  <c:v>1.57</c:v>
                </c:pt>
                <c:pt idx="152">
                  <c:v>1.57</c:v>
                </c:pt>
                <c:pt idx="153">
                  <c:v>1.37</c:v>
                </c:pt>
                <c:pt idx="154">
                  <c:v>1.48</c:v>
                </c:pt>
                <c:pt idx="155">
                  <c:v>1.32</c:v>
                </c:pt>
                <c:pt idx="156">
                  <c:v>1.29</c:v>
                </c:pt>
                <c:pt idx="157">
                  <c:v>0.14000000000000001</c:v>
                </c:pt>
                <c:pt idx="158">
                  <c:v>0.21</c:v>
                </c:pt>
                <c:pt idx="159">
                  <c:v>0.13</c:v>
                </c:pt>
                <c:pt idx="160">
                  <c:v>0.13</c:v>
                </c:pt>
                <c:pt idx="161">
                  <c:v>0.79</c:v>
                </c:pt>
                <c:pt idx="162">
                  <c:v>0.95</c:v>
                </c:pt>
                <c:pt idx="163">
                  <c:v>1.24</c:v>
                </c:pt>
                <c:pt idx="164">
                  <c:v>2.3199999999999998</c:v>
                </c:pt>
                <c:pt idx="165">
                  <c:v>4.2</c:v>
                </c:pt>
                <c:pt idx="166">
                  <c:v>4.57</c:v>
                </c:pt>
                <c:pt idx="167">
                  <c:v>4.5</c:v>
                </c:pt>
                <c:pt idx="168">
                  <c:v>4.25</c:v>
                </c:pt>
                <c:pt idx="169">
                  <c:v>3.39</c:v>
                </c:pt>
                <c:pt idx="170">
                  <c:v>2.5</c:v>
                </c:pt>
                <c:pt idx="171">
                  <c:v>1.85</c:v>
                </c:pt>
                <c:pt idx="172">
                  <c:v>1.83</c:v>
                </c:pt>
                <c:pt idx="173">
                  <c:v>1.81</c:v>
                </c:pt>
                <c:pt idx="174">
                  <c:v>3.55</c:v>
                </c:pt>
                <c:pt idx="175">
                  <c:v>4.66</c:v>
                </c:pt>
                <c:pt idx="176">
                  <c:v>7.08</c:v>
                </c:pt>
                <c:pt idx="177">
                  <c:v>10.52</c:v>
                </c:pt>
                <c:pt idx="178">
                  <c:v>12.83</c:v>
                </c:pt>
                <c:pt idx="179">
                  <c:v>14.32</c:v>
                </c:pt>
                <c:pt idx="180">
                  <c:v>13.64</c:v>
                </c:pt>
                <c:pt idx="181">
                  <c:v>13.07</c:v>
                </c:pt>
                <c:pt idx="182">
                  <c:v>11.09</c:v>
                </c:pt>
                <c:pt idx="183">
                  <c:v>5.42</c:v>
                </c:pt>
                <c:pt idx="184">
                  <c:v>4.43</c:v>
                </c:pt>
                <c:pt idx="185">
                  <c:v>4.33</c:v>
                </c:pt>
                <c:pt idx="186">
                  <c:v>10.62</c:v>
                </c:pt>
                <c:pt idx="187">
                  <c:v>14.37</c:v>
                </c:pt>
                <c:pt idx="188">
                  <c:v>17.399999999999999</c:v>
                </c:pt>
                <c:pt idx="189">
                  <c:v>25.43</c:v>
                </c:pt>
                <c:pt idx="190">
                  <c:v>32.520000000000003</c:v>
                </c:pt>
                <c:pt idx="191">
                  <c:v>39.79</c:v>
                </c:pt>
                <c:pt idx="192">
                  <c:v>48.68</c:v>
                </c:pt>
                <c:pt idx="193">
                  <c:v>52.64</c:v>
                </c:pt>
                <c:pt idx="194">
                  <c:v>55.87</c:v>
                </c:pt>
                <c:pt idx="195">
                  <c:v>58.71</c:v>
                </c:pt>
                <c:pt idx="196">
                  <c:v>63.94</c:v>
                </c:pt>
                <c:pt idx="197">
                  <c:v>67.489999999999995</c:v>
                </c:pt>
                <c:pt idx="198">
                  <c:v>69.52</c:v>
                </c:pt>
                <c:pt idx="199">
                  <c:v>79.56</c:v>
                </c:pt>
                <c:pt idx="200">
                  <c:v>82.2</c:v>
                </c:pt>
                <c:pt idx="201">
                  <c:v>85.3</c:v>
                </c:pt>
                <c:pt idx="202">
                  <c:v>85.64</c:v>
                </c:pt>
                <c:pt idx="203">
                  <c:v>85.64</c:v>
                </c:pt>
                <c:pt idx="204">
                  <c:v>85.38</c:v>
                </c:pt>
                <c:pt idx="205">
                  <c:v>85.45</c:v>
                </c:pt>
                <c:pt idx="206">
                  <c:v>85.37</c:v>
                </c:pt>
                <c:pt idx="207">
                  <c:v>85.31</c:v>
                </c:pt>
                <c:pt idx="208">
                  <c:v>85.03</c:v>
                </c:pt>
                <c:pt idx="209">
                  <c:v>77.37</c:v>
                </c:pt>
                <c:pt idx="210">
                  <c:v>35.54</c:v>
                </c:pt>
                <c:pt idx="211">
                  <c:v>27.69</c:v>
                </c:pt>
                <c:pt idx="212">
                  <c:v>26.6</c:v>
                </c:pt>
                <c:pt idx="213">
                  <c:v>23.6</c:v>
                </c:pt>
                <c:pt idx="214">
                  <c:v>22.06</c:v>
                </c:pt>
                <c:pt idx="215">
                  <c:v>17.739999999999998</c:v>
                </c:pt>
                <c:pt idx="216">
                  <c:v>7.19</c:v>
                </c:pt>
                <c:pt idx="217">
                  <c:v>5.97</c:v>
                </c:pt>
                <c:pt idx="218">
                  <c:v>3.91</c:v>
                </c:pt>
                <c:pt idx="219">
                  <c:v>0.95</c:v>
                </c:pt>
                <c:pt idx="220">
                  <c:v>0.59</c:v>
                </c:pt>
                <c:pt idx="221">
                  <c:v>0.61</c:v>
                </c:pt>
                <c:pt idx="222">
                  <c:v>0.65</c:v>
                </c:pt>
                <c:pt idx="223">
                  <c:v>0.95</c:v>
                </c:pt>
                <c:pt idx="224">
                  <c:v>1.49</c:v>
                </c:pt>
                <c:pt idx="225">
                  <c:v>2.98</c:v>
                </c:pt>
                <c:pt idx="226">
                  <c:v>5.5</c:v>
                </c:pt>
                <c:pt idx="227">
                  <c:v>7.77</c:v>
                </c:pt>
                <c:pt idx="228">
                  <c:v>8.5299999999999994</c:v>
                </c:pt>
                <c:pt idx="229">
                  <c:v>10.52</c:v>
                </c:pt>
                <c:pt idx="230">
                  <c:v>14.16</c:v>
                </c:pt>
                <c:pt idx="231">
                  <c:v>16.38</c:v>
                </c:pt>
                <c:pt idx="232">
                  <c:v>15.49</c:v>
                </c:pt>
                <c:pt idx="233">
                  <c:v>16.510000000000002</c:v>
                </c:pt>
                <c:pt idx="234">
                  <c:v>17.34</c:v>
                </c:pt>
                <c:pt idx="235">
                  <c:v>18.64</c:v>
                </c:pt>
                <c:pt idx="236">
                  <c:v>17.64</c:v>
                </c:pt>
                <c:pt idx="237">
                  <c:v>22.67</c:v>
                </c:pt>
                <c:pt idx="238">
                  <c:v>20.83</c:v>
                </c:pt>
                <c:pt idx="239">
                  <c:v>18.88</c:v>
                </c:pt>
                <c:pt idx="240">
                  <c:v>13.78</c:v>
                </c:pt>
                <c:pt idx="241">
                  <c:v>9.31</c:v>
                </c:pt>
                <c:pt idx="242">
                  <c:v>6.95</c:v>
                </c:pt>
                <c:pt idx="243">
                  <c:v>5.7</c:v>
                </c:pt>
                <c:pt idx="244">
                  <c:v>2.52</c:v>
                </c:pt>
                <c:pt idx="245">
                  <c:v>2.33</c:v>
                </c:pt>
                <c:pt idx="246">
                  <c:v>2.52</c:v>
                </c:pt>
                <c:pt idx="247">
                  <c:v>5.44</c:v>
                </c:pt>
                <c:pt idx="248">
                  <c:v>9.81</c:v>
                </c:pt>
                <c:pt idx="249">
                  <c:v>12.53</c:v>
                </c:pt>
                <c:pt idx="250">
                  <c:v>15.21</c:v>
                </c:pt>
                <c:pt idx="251">
                  <c:v>13.83</c:v>
                </c:pt>
                <c:pt idx="252">
                  <c:v>13.1</c:v>
                </c:pt>
                <c:pt idx="253">
                  <c:v>10.56</c:v>
                </c:pt>
                <c:pt idx="254">
                  <c:v>7.32</c:v>
                </c:pt>
                <c:pt idx="255">
                  <c:v>2.27</c:v>
                </c:pt>
                <c:pt idx="256">
                  <c:v>2.2999999999999998</c:v>
                </c:pt>
                <c:pt idx="257">
                  <c:v>2.23</c:v>
                </c:pt>
                <c:pt idx="258">
                  <c:v>3.2</c:v>
                </c:pt>
                <c:pt idx="259">
                  <c:v>3.58</c:v>
                </c:pt>
                <c:pt idx="260">
                  <c:v>3.75</c:v>
                </c:pt>
                <c:pt idx="261">
                  <c:v>4.8499999999999996</c:v>
                </c:pt>
                <c:pt idx="262">
                  <c:v>4.7699999999999996</c:v>
                </c:pt>
                <c:pt idx="263">
                  <c:v>4.55</c:v>
                </c:pt>
                <c:pt idx="264">
                  <c:v>5.43</c:v>
                </c:pt>
                <c:pt idx="265">
                  <c:v>7.26</c:v>
                </c:pt>
                <c:pt idx="266">
                  <c:v>6.93</c:v>
                </c:pt>
                <c:pt idx="267">
                  <c:v>6.53</c:v>
                </c:pt>
                <c:pt idx="268">
                  <c:v>5.44</c:v>
                </c:pt>
                <c:pt idx="269">
                  <c:v>5.24</c:v>
                </c:pt>
                <c:pt idx="270">
                  <c:v>3.4</c:v>
                </c:pt>
                <c:pt idx="271">
                  <c:v>2.71</c:v>
                </c:pt>
                <c:pt idx="272">
                  <c:v>1.56</c:v>
                </c:pt>
                <c:pt idx="273">
                  <c:v>1.1299999999999999</c:v>
                </c:pt>
                <c:pt idx="274">
                  <c:v>1.02</c:v>
                </c:pt>
                <c:pt idx="275">
                  <c:v>0.73</c:v>
                </c:pt>
                <c:pt idx="276">
                  <c:v>0.92</c:v>
                </c:pt>
                <c:pt idx="277">
                  <c:v>2.13</c:v>
                </c:pt>
                <c:pt idx="278">
                  <c:v>5.41</c:v>
                </c:pt>
                <c:pt idx="279">
                  <c:v>7.02</c:v>
                </c:pt>
                <c:pt idx="280">
                  <c:v>7.85</c:v>
                </c:pt>
                <c:pt idx="281">
                  <c:v>8.74</c:v>
                </c:pt>
                <c:pt idx="282">
                  <c:v>10.09</c:v>
                </c:pt>
                <c:pt idx="283">
                  <c:v>8.69</c:v>
                </c:pt>
                <c:pt idx="284">
                  <c:v>7.84</c:v>
                </c:pt>
                <c:pt idx="285">
                  <c:v>6.95</c:v>
                </c:pt>
                <c:pt idx="286">
                  <c:v>6.24</c:v>
                </c:pt>
                <c:pt idx="287">
                  <c:v>7.53</c:v>
                </c:pt>
                <c:pt idx="288">
                  <c:v>5.5</c:v>
                </c:pt>
                <c:pt idx="289">
                  <c:v>5.15</c:v>
                </c:pt>
                <c:pt idx="290">
                  <c:v>9.5299999999999994</c:v>
                </c:pt>
                <c:pt idx="291">
                  <c:v>11.69</c:v>
                </c:pt>
                <c:pt idx="292">
                  <c:v>13.25</c:v>
                </c:pt>
                <c:pt idx="293">
                  <c:v>13.38</c:v>
                </c:pt>
                <c:pt idx="294">
                  <c:v>13.38</c:v>
                </c:pt>
                <c:pt idx="295">
                  <c:v>12.86</c:v>
                </c:pt>
                <c:pt idx="296">
                  <c:v>7.37</c:v>
                </c:pt>
                <c:pt idx="297">
                  <c:v>6</c:v>
                </c:pt>
                <c:pt idx="298">
                  <c:v>6.02</c:v>
                </c:pt>
                <c:pt idx="299">
                  <c:v>3.87</c:v>
                </c:pt>
                <c:pt idx="300">
                  <c:v>3.63</c:v>
                </c:pt>
                <c:pt idx="301">
                  <c:v>2.75</c:v>
                </c:pt>
                <c:pt idx="302">
                  <c:v>1.32</c:v>
                </c:pt>
                <c:pt idx="303">
                  <c:v>1.25</c:v>
                </c:pt>
                <c:pt idx="304">
                  <c:v>1.56</c:v>
                </c:pt>
                <c:pt idx="305">
                  <c:v>1.43</c:v>
                </c:pt>
                <c:pt idx="306">
                  <c:v>1.87</c:v>
                </c:pt>
                <c:pt idx="307">
                  <c:v>2.2799999999999998</c:v>
                </c:pt>
                <c:pt idx="308">
                  <c:v>1.95</c:v>
                </c:pt>
                <c:pt idx="309">
                  <c:v>1.81</c:v>
                </c:pt>
                <c:pt idx="310">
                  <c:v>1.87</c:v>
                </c:pt>
                <c:pt idx="311">
                  <c:v>1.1399999999999999</c:v>
                </c:pt>
                <c:pt idx="312">
                  <c:v>0.81</c:v>
                </c:pt>
                <c:pt idx="313">
                  <c:v>0.7</c:v>
                </c:pt>
                <c:pt idx="314">
                  <c:v>0.7</c:v>
                </c:pt>
                <c:pt idx="315">
                  <c:v>0.53</c:v>
                </c:pt>
                <c:pt idx="316">
                  <c:v>0.48</c:v>
                </c:pt>
                <c:pt idx="317">
                  <c:v>0.49</c:v>
                </c:pt>
                <c:pt idx="318">
                  <c:v>0.49</c:v>
                </c:pt>
                <c:pt idx="319">
                  <c:v>0.56000000000000005</c:v>
                </c:pt>
                <c:pt idx="320">
                  <c:v>0.56000000000000005</c:v>
                </c:pt>
                <c:pt idx="321">
                  <c:v>0.5</c:v>
                </c:pt>
                <c:pt idx="322">
                  <c:v>0.79</c:v>
                </c:pt>
                <c:pt idx="323">
                  <c:v>1.08</c:v>
                </c:pt>
                <c:pt idx="324">
                  <c:v>1.1100000000000001</c:v>
                </c:pt>
                <c:pt idx="325">
                  <c:v>0.95</c:v>
                </c:pt>
                <c:pt idx="326">
                  <c:v>1.32</c:v>
                </c:pt>
                <c:pt idx="327">
                  <c:v>2.21</c:v>
                </c:pt>
                <c:pt idx="328">
                  <c:v>2.98</c:v>
                </c:pt>
                <c:pt idx="329">
                  <c:v>3.69</c:v>
                </c:pt>
                <c:pt idx="330">
                  <c:v>7.63</c:v>
                </c:pt>
                <c:pt idx="331">
                  <c:v>7.71</c:v>
                </c:pt>
                <c:pt idx="332">
                  <c:v>7.5</c:v>
                </c:pt>
              </c:numCache>
            </c:numRef>
          </c:val>
          <c:smooth val="0"/>
          <c:extLst xmlns:c16r2="http://schemas.microsoft.com/office/drawing/2015/06/chart">
            <c:ext xmlns:c16="http://schemas.microsoft.com/office/drawing/2014/chart" uri="{C3380CC4-5D6E-409C-BE32-E72D297353CC}">
              <c16:uniqueId val="{00000003-B785-4595-A1CA-E67905747BE4}"/>
            </c:ext>
          </c:extLst>
        </c:ser>
        <c:dLbls>
          <c:showLegendKey val="0"/>
          <c:showVal val="0"/>
          <c:showCatName val="0"/>
          <c:showSerName val="0"/>
          <c:showPercent val="0"/>
          <c:showBubbleSize val="0"/>
        </c:dLbls>
        <c:smooth val="0"/>
        <c:axId val="310093024"/>
        <c:axId val="310080512"/>
      </c:lineChart>
      <c:catAx>
        <c:axId val="310093024"/>
        <c:scaling>
          <c:orientation val="minMax"/>
        </c:scaling>
        <c:delete val="0"/>
        <c:axPos val="b"/>
        <c:numFmt formatCode="#,##0" sourceLinked="0"/>
        <c:majorTickMark val="cross"/>
        <c:minorTickMark val="none"/>
        <c:tickLblPos val="nextTo"/>
        <c:spPr>
          <a:ln w="12700">
            <a:solidFill>
              <a:srgbClr val="464B50"/>
            </a:solidFill>
          </a:ln>
        </c:spPr>
        <c:txPr>
          <a:bodyPr/>
          <a:lstStyle/>
          <a:p>
            <a:pPr>
              <a:defRPr sz="2000"/>
            </a:pPr>
            <a:endParaRPr lang="en-US"/>
          </a:p>
        </c:txPr>
        <c:crossAx val="310080512"/>
        <c:crosses val="autoZero"/>
        <c:auto val="1"/>
        <c:lblAlgn val="ctr"/>
        <c:lblOffset val="100"/>
        <c:tickLblSkip val="24"/>
        <c:tickMarkSkip val="12"/>
        <c:noMultiLvlLbl val="1"/>
      </c:catAx>
      <c:valAx>
        <c:axId val="310080512"/>
        <c:scaling>
          <c:orientation val="minMax"/>
          <c:max val="100"/>
        </c:scaling>
        <c:delete val="0"/>
        <c:axPos val="l"/>
        <c:majorGridlines>
          <c:spPr>
            <a:ln w="12700">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a:pPr>
            <a:endParaRPr lang="en-US"/>
          </a:p>
        </c:txPr>
        <c:crossAx val="310093024"/>
        <c:crosses val="autoZero"/>
        <c:crossBetween val="midCat"/>
      </c:valAx>
      <c:spPr>
        <a:ln w="12700">
          <a:solidFill>
            <a:srgbClr val="464B50"/>
          </a:solidFill>
        </a:ln>
      </c:spPr>
    </c:plotArea>
    <c:legend>
      <c:legendPos val="r"/>
      <c:layout>
        <c:manualLayout>
          <c:xMode val="edge"/>
          <c:yMode val="edge"/>
          <c:x val="7.5055685201396077E-2"/>
          <c:y val="9.8413451421892978E-2"/>
          <c:w val="0.2276022170563918"/>
          <c:h val="0.14561251378214923"/>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768601622317045E-2"/>
          <c:y val="7.4585518929916592E-2"/>
          <c:w val="0.93300265331772136"/>
          <c:h val="0.79520096970505638"/>
        </c:manualLayout>
      </c:layout>
      <c:lineChart>
        <c:grouping val="standard"/>
        <c:varyColors val="0"/>
        <c:ser>
          <c:idx val="0"/>
          <c:order val="0"/>
          <c:tx>
            <c:strRef>
              <c:f>Sheet1!$B$1</c:f>
              <c:strCache>
                <c:ptCount val="1"/>
                <c:pt idx="0">
                  <c:v>Actual </c:v>
                </c:pt>
              </c:strCache>
            </c:strRef>
          </c:tx>
          <c:spPr>
            <a:ln w="50800"/>
          </c:spPr>
          <c:marker>
            <c:symbol val="picture"/>
            <c:spPr>
              <a:ln w="9525">
                <a:noFill/>
              </a:ln>
            </c:spPr>
          </c:marker>
          <c:dPt>
            <c:idx val="112"/>
            <c:marker>
              <c:spPr>
                <a:ln w="25400">
                  <a:noFill/>
                </a:ln>
              </c:spPr>
            </c:marker>
            <c:bubble3D val="0"/>
            <c:extLst xmlns:c16r2="http://schemas.microsoft.com/office/drawing/2015/06/chart">
              <c:ext xmlns:c16="http://schemas.microsoft.com/office/drawing/2014/chart" uri="{C3380CC4-5D6E-409C-BE32-E72D297353CC}">
                <c16:uniqueId val="{00000000-770A-4A42-919D-A69C3E8B5F3F}"/>
              </c:ext>
            </c:extLst>
          </c:dPt>
          <c:cat>
            <c:strRef>
              <c:f>Sheet1!$A$2:$A$279</c:f>
              <c:strCache>
                <c:ptCount val="277"/>
                <c:pt idx="0">
                  <c:v>50</c:v>
                </c:pt>
                <c:pt idx="20">
                  <c:v>55</c:v>
                </c:pt>
                <c:pt idx="40">
                  <c:v>60</c:v>
                </c:pt>
                <c:pt idx="41">
                  <c:v>2.501388889</c:v>
                </c:pt>
                <c:pt idx="42">
                  <c:v>2.502083333</c:v>
                </c:pt>
                <c:pt idx="43">
                  <c:v>2.502777778</c:v>
                </c:pt>
                <c:pt idx="44">
                  <c:v>2.542361111</c:v>
                </c:pt>
                <c:pt idx="45">
                  <c:v>2.543055556</c:v>
                </c:pt>
                <c:pt idx="46">
                  <c:v>2.54375</c:v>
                </c:pt>
                <c:pt idx="47">
                  <c:v>2.544444444</c:v>
                </c:pt>
                <c:pt idx="48">
                  <c:v>2.584027778</c:v>
                </c:pt>
                <c:pt idx="49">
                  <c:v>2.584722222</c:v>
                </c:pt>
                <c:pt idx="50">
                  <c:v>2.585416667</c:v>
                </c:pt>
                <c:pt idx="51">
                  <c:v>2.586111111</c:v>
                </c:pt>
                <c:pt idx="52">
                  <c:v>2.625694444</c:v>
                </c:pt>
                <c:pt idx="53">
                  <c:v>2.626388889</c:v>
                </c:pt>
                <c:pt idx="54">
                  <c:v>2.627083333</c:v>
                </c:pt>
                <c:pt idx="55">
                  <c:v>2.627777778</c:v>
                </c:pt>
                <c:pt idx="56">
                  <c:v>2.667361111</c:v>
                </c:pt>
                <c:pt idx="57">
                  <c:v>2.668055556</c:v>
                </c:pt>
                <c:pt idx="58">
                  <c:v>2.66875</c:v>
                </c:pt>
                <c:pt idx="59">
                  <c:v>2.669444444</c:v>
                </c:pt>
                <c:pt idx="60">
                  <c:v>65</c:v>
                </c:pt>
                <c:pt idx="61">
                  <c:v>2.709722222</c:v>
                </c:pt>
                <c:pt idx="62">
                  <c:v>2.710416667</c:v>
                </c:pt>
                <c:pt idx="63">
                  <c:v>2.711111111</c:v>
                </c:pt>
                <c:pt idx="64">
                  <c:v>2.750694444</c:v>
                </c:pt>
                <c:pt idx="65">
                  <c:v>2.751388889</c:v>
                </c:pt>
                <c:pt idx="66">
                  <c:v>2.752083333</c:v>
                </c:pt>
                <c:pt idx="67">
                  <c:v>2.752777778</c:v>
                </c:pt>
                <c:pt idx="68">
                  <c:v>2.792361111</c:v>
                </c:pt>
                <c:pt idx="69">
                  <c:v>2.793055556</c:v>
                </c:pt>
                <c:pt idx="70">
                  <c:v>2.79375</c:v>
                </c:pt>
                <c:pt idx="71">
                  <c:v>2.794444444</c:v>
                </c:pt>
                <c:pt idx="72">
                  <c:v>2.834027778</c:v>
                </c:pt>
                <c:pt idx="73">
                  <c:v>2.834722222</c:v>
                </c:pt>
                <c:pt idx="74">
                  <c:v>2.835416667</c:v>
                </c:pt>
                <c:pt idx="75">
                  <c:v>2.836111111</c:v>
                </c:pt>
                <c:pt idx="76">
                  <c:v>2.875694444</c:v>
                </c:pt>
                <c:pt idx="77">
                  <c:v>2.876388889</c:v>
                </c:pt>
                <c:pt idx="78">
                  <c:v>2.877083333</c:v>
                </c:pt>
                <c:pt idx="79">
                  <c:v>2.877777778</c:v>
                </c:pt>
                <c:pt idx="80">
                  <c:v>70</c:v>
                </c:pt>
                <c:pt idx="81">
                  <c:v>2.918055556</c:v>
                </c:pt>
                <c:pt idx="82">
                  <c:v>2.91875</c:v>
                </c:pt>
                <c:pt idx="83">
                  <c:v>2.919444444</c:v>
                </c:pt>
                <c:pt idx="84">
                  <c:v>2.959027778</c:v>
                </c:pt>
                <c:pt idx="85">
                  <c:v>2.959722222</c:v>
                </c:pt>
                <c:pt idx="86">
                  <c:v>2.960416667</c:v>
                </c:pt>
                <c:pt idx="87">
                  <c:v>2.961111111</c:v>
                </c:pt>
                <c:pt idx="88">
                  <c:v>3.000694444</c:v>
                </c:pt>
                <c:pt idx="89">
                  <c:v>3.001388889</c:v>
                </c:pt>
                <c:pt idx="90">
                  <c:v>3.002083333</c:v>
                </c:pt>
                <c:pt idx="91">
                  <c:v>3.002777778</c:v>
                </c:pt>
                <c:pt idx="92">
                  <c:v>3.042361111</c:v>
                </c:pt>
                <c:pt idx="93">
                  <c:v>3.043055556</c:v>
                </c:pt>
                <c:pt idx="94">
                  <c:v>3.04375</c:v>
                </c:pt>
                <c:pt idx="95">
                  <c:v>3.044444444</c:v>
                </c:pt>
                <c:pt idx="96">
                  <c:v>3.084027778</c:v>
                </c:pt>
                <c:pt idx="97">
                  <c:v>3.084722222</c:v>
                </c:pt>
                <c:pt idx="98">
                  <c:v>3.085416667</c:v>
                </c:pt>
                <c:pt idx="99">
                  <c:v>3.086111111</c:v>
                </c:pt>
                <c:pt idx="100">
                  <c:v>75</c:v>
                </c:pt>
                <c:pt idx="101">
                  <c:v>3.126388889</c:v>
                </c:pt>
                <c:pt idx="102">
                  <c:v>3.127083333</c:v>
                </c:pt>
                <c:pt idx="103">
                  <c:v>3.127777778</c:v>
                </c:pt>
                <c:pt idx="104">
                  <c:v>3.167361111</c:v>
                </c:pt>
                <c:pt idx="105">
                  <c:v>3.168055556</c:v>
                </c:pt>
                <c:pt idx="106">
                  <c:v>3.16875</c:v>
                </c:pt>
                <c:pt idx="107">
                  <c:v>3.169444444</c:v>
                </c:pt>
                <c:pt idx="108">
                  <c:v>3.209027778</c:v>
                </c:pt>
                <c:pt idx="109">
                  <c:v>3.209722222</c:v>
                </c:pt>
                <c:pt idx="110">
                  <c:v>3.210416667</c:v>
                </c:pt>
                <c:pt idx="111">
                  <c:v>3.211111111</c:v>
                </c:pt>
                <c:pt idx="112">
                  <c:v>3.250694444</c:v>
                </c:pt>
                <c:pt idx="113">
                  <c:v>3.251388889</c:v>
                </c:pt>
                <c:pt idx="114">
                  <c:v>3.252083333</c:v>
                </c:pt>
                <c:pt idx="115">
                  <c:v>3.252777778</c:v>
                </c:pt>
                <c:pt idx="116">
                  <c:v>3.292361111</c:v>
                </c:pt>
                <c:pt idx="117">
                  <c:v>3.293055556</c:v>
                </c:pt>
                <c:pt idx="118">
                  <c:v>3.29375</c:v>
                </c:pt>
                <c:pt idx="119">
                  <c:v>3.294444444</c:v>
                </c:pt>
                <c:pt idx="120">
                  <c:v>80</c:v>
                </c:pt>
                <c:pt idx="121">
                  <c:v>3.334722222</c:v>
                </c:pt>
                <c:pt idx="122">
                  <c:v>3.335416667</c:v>
                </c:pt>
                <c:pt idx="123">
                  <c:v>3.336111111</c:v>
                </c:pt>
                <c:pt idx="124">
                  <c:v>3.375694444</c:v>
                </c:pt>
                <c:pt idx="125">
                  <c:v>3.376388889</c:v>
                </c:pt>
                <c:pt idx="126">
                  <c:v>3.377083333</c:v>
                </c:pt>
                <c:pt idx="127">
                  <c:v>3.377777778</c:v>
                </c:pt>
                <c:pt idx="128">
                  <c:v>3.417361111</c:v>
                </c:pt>
                <c:pt idx="129">
                  <c:v>3.418055556</c:v>
                </c:pt>
                <c:pt idx="130">
                  <c:v>3.41875</c:v>
                </c:pt>
                <c:pt idx="131">
                  <c:v>3.419444444</c:v>
                </c:pt>
                <c:pt idx="132">
                  <c:v>3.459027778</c:v>
                </c:pt>
                <c:pt idx="133">
                  <c:v>3.459722222</c:v>
                </c:pt>
                <c:pt idx="134">
                  <c:v>3.460416667</c:v>
                </c:pt>
                <c:pt idx="135">
                  <c:v>3.461111111</c:v>
                </c:pt>
                <c:pt idx="136">
                  <c:v>3.500694444</c:v>
                </c:pt>
                <c:pt idx="137">
                  <c:v>3.501388889</c:v>
                </c:pt>
                <c:pt idx="138">
                  <c:v>3.502083333</c:v>
                </c:pt>
                <c:pt idx="139">
                  <c:v>3.502777778</c:v>
                </c:pt>
                <c:pt idx="140">
                  <c:v>85</c:v>
                </c:pt>
                <c:pt idx="141">
                  <c:v>3.543055556</c:v>
                </c:pt>
                <c:pt idx="142">
                  <c:v>3.54375</c:v>
                </c:pt>
                <c:pt idx="143">
                  <c:v>3.544444444</c:v>
                </c:pt>
                <c:pt idx="144">
                  <c:v>3.584027778</c:v>
                </c:pt>
                <c:pt idx="145">
                  <c:v>3.584722222</c:v>
                </c:pt>
                <c:pt idx="146">
                  <c:v>3.585416667</c:v>
                </c:pt>
                <c:pt idx="147">
                  <c:v>3.586111111</c:v>
                </c:pt>
                <c:pt idx="148">
                  <c:v>3.625694444</c:v>
                </c:pt>
                <c:pt idx="149">
                  <c:v>3.626388889</c:v>
                </c:pt>
                <c:pt idx="150">
                  <c:v>3.627083333</c:v>
                </c:pt>
                <c:pt idx="151">
                  <c:v>3.627777778</c:v>
                </c:pt>
                <c:pt idx="152">
                  <c:v>3.667361111</c:v>
                </c:pt>
                <c:pt idx="153">
                  <c:v>3.668055556</c:v>
                </c:pt>
                <c:pt idx="154">
                  <c:v>3.66875</c:v>
                </c:pt>
                <c:pt idx="155">
                  <c:v>3.669444444</c:v>
                </c:pt>
                <c:pt idx="156">
                  <c:v>3.709027778</c:v>
                </c:pt>
                <c:pt idx="157">
                  <c:v>3.709722222</c:v>
                </c:pt>
                <c:pt idx="158">
                  <c:v>3.710416667</c:v>
                </c:pt>
                <c:pt idx="159">
                  <c:v>3.711111111</c:v>
                </c:pt>
                <c:pt idx="160">
                  <c:v>90</c:v>
                </c:pt>
                <c:pt idx="161">
                  <c:v>3.751388889</c:v>
                </c:pt>
                <c:pt idx="162">
                  <c:v>3.752083333</c:v>
                </c:pt>
                <c:pt idx="163">
                  <c:v>3.752777778</c:v>
                </c:pt>
                <c:pt idx="164">
                  <c:v>3.792361111</c:v>
                </c:pt>
                <c:pt idx="165">
                  <c:v>3.793055556</c:v>
                </c:pt>
                <c:pt idx="166">
                  <c:v>3.79375</c:v>
                </c:pt>
                <c:pt idx="167">
                  <c:v>3.794444444</c:v>
                </c:pt>
                <c:pt idx="168">
                  <c:v>3.834027778</c:v>
                </c:pt>
                <c:pt idx="169">
                  <c:v>3.834722222</c:v>
                </c:pt>
                <c:pt idx="170">
                  <c:v>3.835416667</c:v>
                </c:pt>
                <c:pt idx="171">
                  <c:v>3.836111111</c:v>
                </c:pt>
                <c:pt idx="172">
                  <c:v>3.875694444</c:v>
                </c:pt>
                <c:pt idx="173">
                  <c:v>3.876388889</c:v>
                </c:pt>
                <c:pt idx="174">
                  <c:v>3.877083333</c:v>
                </c:pt>
                <c:pt idx="175">
                  <c:v>3.877777778</c:v>
                </c:pt>
                <c:pt idx="176">
                  <c:v>3.917361111</c:v>
                </c:pt>
                <c:pt idx="177">
                  <c:v>3.918055556</c:v>
                </c:pt>
                <c:pt idx="178">
                  <c:v>3.91875</c:v>
                </c:pt>
                <c:pt idx="179">
                  <c:v>3.919444444</c:v>
                </c:pt>
                <c:pt idx="180">
                  <c:v>95</c:v>
                </c:pt>
                <c:pt idx="200">
                  <c:v>00</c:v>
                </c:pt>
                <c:pt idx="204">
                  <c:v>01</c:v>
                </c:pt>
                <c:pt idx="220">
                  <c:v>05</c:v>
                </c:pt>
                <c:pt idx="225">
                  <c:v>06</c:v>
                </c:pt>
                <c:pt idx="229">
                  <c:v>07</c:v>
                </c:pt>
                <c:pt idx="233">
                  <c:v>08</c:v>
                </c:pt>
                <c:pt idx="240">
                  <c:v>10</c:v>
                </c:pt>
                <c:pt idx="260">
                  <c:v>15</c:v>
                </c:pt>
                <c:pt idx="264">
                  <c:v>16</c:v>
                </c:pt>
                <c:pt idx="268">
                  <c:v>17</c:v>
                </c:pt>
                <c:pt idx="272">
                  <c:v>18</c:v>
                </c:pt>
                <c:pt idx="276">
                  <c:v>19</c:v>
                </c:pt>
              </c:strCache>
            </c:strRef>
          </c:cat>
          <c:val>
            <c:numRef>
              <c:f>Sheet1!$B$2:$B$279</c:f>
              <c:numCache>
                <c:formatCode>0.0</c:formatCode>
                <c:ptCount val="278"/>
                <c:pt idx="0">
                  <c:v>6.4</c:v>
                </c:pt>
                <c:pt idx="1">
                  <c:v>5.57</c:v>
                </c:pt>
                <c:pt idx="2">
                  <c:v>4.63</c:v>
                </c:pt>
                <c:pt idx="3">
                  <c:v>4.2300000000000004</c:v>
                </c:pt>
                <c:pt idx="4">
                  <c:v>3.5</c:v>
                </c:pt>
                <c:pt idx="5">
                  <c:v>3.1</c:v>
                </c:pt>
                <c:pt idx="6">
                  <c:v>3.17</c:v>
                </c:pt>
                <c:pt idx="7">
                  <c:v>3.37</c:v>
                </c:pt>
                <c:pt idx="8">
                  <c:v>3.07</c:v>
                </c:pt>
                <c:pt idx="9">
                  <c:v>2.97</c:v>
                </c:pt>
                <c:pt idx="10">
                  <c:v>3.23</c:v>
                </c:pt>
                <c:pt idx="11">
                  <c:v>2.83</c:v>
                </c:pt>
                <c:pt idx="12">
                  <c:v>2.7</c:v>
                </c:pt>
                <c:pt idx="13">
                  <c:v>2.57</c:v>
                </c:pt>
                <c:pt idx="14">
                  <c:v>2.73</c:v>
                </c:pt>
                <c:pt idx="15">
                  <c:v>3.7</c:v>
                </c:pt>
                <c:pt idx="16">
                  <c:v>5.27</c:v>
                </c:pt>
                <c:pt idx="17">
                  <c:v>5.8</c:v>
                </c:pt>
                <c:pt idx="18">
                  <c:v>5.97</c:v>
                </c:pt>
                <c:pt idx="19">
                  <c:v>5.33</c:v>
                </c:pt>
                <c:pt idx="20">
                  <c:v>4.7300000000000004</c:v>
                </c:pt>
                <c:pt idx="21">
                  <c:v>4.4000000000000004</c:v>
                </c:pt>
                <c:pt idx="22">
                  <c:v>4.0999999999999996</c:v>
                </c:pt>
                <c:pt idx="23">
                  <c:v>4.2300000000000004</c:v>
                </c:pt>
                <c:pt idx="24">
                  <c:v>4.03</c:v>
                </c:pt>
                <c:pt idx="25">
                  <c:v>4.2</c:v>
                </c:pt>
                <c:pt idx="26">
                  <c:v>4.13</c:v>
                </c:pt>
                <c:pt idx="27">
                  <c:v>4.13</c:v>
                </c:pt>
                <c:pt idx="28">
                  <c:v>3.93</c:v>
                </c:pt>
                <c:pt idx="29">
                  <c:v>4.0999999999999996</c:v>
                </c:pt>
                <c:pt idx="30">
                  <c:v>4.2300000000000004</c:v>
                </c:pt>
                <c:pt idx="31">
                  <c:v>4.93</c:v>
                </c:pt>
                <c:pt idx="32">
                  <c:v>6.3</c:v>
                </c:pt>
                <c:pt idx="33">
                  <c:v>7.37</c:v>
                </c:pt>
                <c:pt idx="34">
                  <c:v>7.33</c:v>
                </c:pt>
                <c:pt idx="35">
                  <c:v>6.37</c:v>
                </c:pt>
                <c:pt idx="36">
                  <c:v>5.83</c:v>
                </c:pt>
                <c:pt idx="37">
                  <c:v>5.0999999999999996</c:v>
                </c:pt>
                <c:pt idx="38">
                  <c:v>5.27</c:v>
                </c:pt>
                <c:pt idx="39">
                  <c:v>5.6</c:v>
                </c:pt>
                <c:pt idx="40">
                  <c:v>5.13</c:v>
                </c:pt>
                <c:pt idx="41">
                  <c:v>5.23</c:v>
                </c:pt>
                <c:pt idx="42">
                  <c:v>5.53</c:v>
                </c:pt>
                <c:pt idx="43">
                  <c:v>6.27</c:v>
                </c:pt>
                <c:pt idx="44">
                  <c:v>6.8</c:v>
                </c:pt>
                <c:pt idx="45">
                  <c:v>7</c:v>
                </c:pt>
                <c:pt idx="46">
                  <c:v>6.77</c:v>
                </c:pt>
                <c:pt idx="47">
                  <c:v>6.2</c:v>
                </c:pt>
                <c:pt idx="48">
                  <c:v>5.63</c:v>
                </c:pt>
                <c:pt idx="49">
                  <c:v>5.53</c:v>
                </c:pt>
                <c:pt idx="50">
                  <c:v>5.57</c:v>
                </c:pt>
                <c:pt idx="51">
                  <c:v>5.53</c:v>
                </c:pt>
                <c:pt idx="52">
                  <c:v>5.77</c:v>
                </c:pt>
                <c:pt idx="53">
                  <c:v>5.73</c:v>
                </c:pt>
                <c:pt idx="54">
                  <c:v>5.5</c:v>
                </c:pt>
                <c:pt idx="55">
                  <c:v>5.57</c:v>
                </c:pt>
                <c:pt idx="56">
                  <c:v>5.47</c:v>
                </c:pt>
                <c:pt idx="57">
                  <c:v>5.2</c:v>
                </c:pt>
                <c:pt idx="58">
                  <c:v>5</c:v>
                </c:pt>
                <c:pt idx="59">
                  <c:v>4.97</c:v>
                </c:pt>
                <c:pt idx="60">
                  <c:v>4.9000000000000004</c:v>
                </c:pt>
                <c:pt idx="61">
                  <c:v>4.67</c:v>
                </c:pt>
                <c:pt idx="62">
                  <c:v>4.37</c:v>
                </c:pt>
                <c:pt idx="63">
                  <c:v>4.0999999999999996</c:v>
                </c:pt>
                <c:pt idx="64">
                  <c:v>3.87</c:v>
                </c:pt>
                <c:pt idx="65">
                  <c:v>3.83</c:v>
                </c:pt>
                <c:pt idx="66">
                  <c:v>3.77</c:v>
                </c:pt>
                <c:pt idx="67">
                  <c:v>3.7</c:v>
                </c:pt>
                <c:pt idx="68">
                  <c:v>3.83</c:v>
                </c:pt>
                <c:pt idx="69">
                  <c:v>3.83</c:v>
                </c:pt>
                <c:pt idx="70">
                  <c:v>3.8</c:v>
                </c:pt>
                <c:pt idx="71">
                  <c:v>3.9</c:v>
                </c:pt>
                <c:pt idx="72">
                  <c:v>3.73</c:v>
                </c:pt>
                <c:pt idx="73">
                  <c:v>3.57</c:v>
                </c:pt>
                <c:pt idx="74">
                  <c:v>3.53</c:v>
                </c:pt>
                <c:pt idx="75">
                  <c:v>3.4</c:v>
                </c:pt>
                <c:pt idx="76">
                  <c:v>3.4</c:v>
                </c:pt>
                <c:pt idx="77">
                  <c:v>3.43</c:v>
                </c:pt>
                <c:pt idx="78">
                  <c:v>3.57</c:v>
                </c:pt>
                <c:pt idx="79">
                  <c:v>3.57</c:v>
                </c:pt>
                <c:pt idx="80">
                  <c:v>4.17</c:v>
                </c:pt>
                <c:pt idx="81">
                  <c:v>4.7699999999999996</c:v>
                </c:pt>
                <c:pt idx="82">
                  <c:v>5.17</c:v>
                </c:pt>
                <c:pt idx="83">
                  <c:v>5.83</c:v>
                </c:pt>
                <c:pt idx="84">
                  <c:v>5.93</c:v>
                </c:pt>
                <c:pt idx="85">
                  <c:v>5.9</c:v>
                </c:pt>
                <c:pt idx="86">
                  <c:v>6.03</c:v>
                </c:pt>
                <c:pt idx="87">
                  <c:v>5.93</c:v>
                </c:pt>
                <c:pt idx="88">
                  <c:v>5.77</c:v>
                </c:pt>
                <c:pt idx="89">
                  <c:v>5.7</c:v>
                </c:pt>
                <c:pt idx="90">
                  <c:v>5.57</c:v>
                </c:pt>
                <c:pt idx="91">
                  <c:v>5.37</c:v>
                </c:pt>
                <c:pt idx="92">
                  <c:v>4.93</c:v>
                </c:pt>
                <c:pt idx="93">
                  <c:v>4.93</c:v>
                </c:pt>
                <c:pt idx="94">
                  <c:v>4.8</c:v>
                </c:pt>
                <c:pt idx="95">
                  <c:v>4.7699999999999996</c:v>
                </c:pt>
                <c:pt idx="96">
                  <c:v>5.13</c:v>
                </c:pt>
                <c:pt idx="97">
                  <c:v>5.2</c:v>
                </c:pt>
                <c:pt idx="98">
                  <c:v>5.63</c:v>
                </c:pt>
                <c:pt idx="99">
                  <c:v>6.6</c:v>
                </c:pt>
                <c:pt idx="100">
                  <c:v>8.27</c:v>
                </c:pt>
                <c:pt idx="101">
                  <c:v>8.8699999999999992</c:v>
                </c:pt>
                <c:pt idx="102">
                  <c:v>8.4700000000000006</c:v>
                </c:pt>
                <c:pt idx="103">
                  <c:v>8.3000000000000007</c:v>
                </c:pt>
                <c:pt idx="104">
                  <c:v>7.73</c:v>
                </c:pt>
                <c:pt idx="105">
                  <c:v>7.57</c:v>
                </c:pt>
                <c:pt idx="106">
                  <c:v>7.73</c:v>
                </c:pt>
                <c:pt idx="107">
                  <c:v>7.77</c:v>
                </c:pt>
                <c:pt idx="108">
                  <c:v>7.5</c:v>
                </c:pt>
                <c:pt idx="109">
                  <c:v>7.13</c:v>
                </c:pt>
                <c:pt idx="110">
                  <c:v>6.9</c:v>
                </c:pt>
                <c:pt idx="111">
                  <c:v>6.67</c:v>
                </c:pt>
                <c:pt idx="112">
                  <c:v>6.33</c:v>
                </c:pt>
                <c:pt idx="113">
                  <c:v>6</c:v>
                </c:pt>
                <c:pt idx="114">
                  <c:v>6.03</c:v>
                </c:pt>
                <c:pt idx="115">
                  <c:v>5.9</c:v>
                </c:pt>
                <c:pt idx="116">
                  <c:v>5.87</c:v>
                </c:pt>
                <c:pt idx="117">
                  <c:v>5.7</c:v>
                </c:pt>
                <c:pt idx="118">
                  <c:v>5.87</c:v>
                </c:pt>
                <c:pt idx="119">
                  <c:v>5.97</c:v>
                </c:pt>
                <c:pt idx="120">
                  <c:v>6.3</c:v>
                </c:pt>
                <c:pt idx="121">
                  <c:v>7.33</c:v>
                </c:pt>
                <c:pt idx="122">
                  <c:v>7.67</c:v>
                </c:pt>
                <c:pt idx="123">
                  <c:v>7.4</c:v>
                </c:pt>
                <c:pt idx="124">
                  <c:v>7.43</c:v>
                </c:pt>
                <c:pt idx="125">
                  <c:v>7.4</c:v>
                </c:pt>
                <c:pt idx="126">
                  <c:v>7.4</c:v>
                </c:pt>
                <c:pt idx="127">
                  <c:v>8.23</c:v>
                </c:pt>
                <c:pt idx="128">
                  <c:v>8.83</c:v>
                </c:pt>
                <c:pt idx="129">
                  <c:v>9.43</c:v>
                </c:pt>
                <c:pt idx="130">
                  <c:v>9.9</c:v>
                </c:pt>
                <c:pt idx="131">
                  <c:v>10.67</c:v>
                </c:pt>
                <c:pt idx="132">
                  <c:v>10.37</c:v>
                </c:pt>
                <c:pt idx="133">
                  <c:v>10.130000000000001</c:v>
                </c:pt>
                <c:pt idx="134">
                  <c:v>9.3699999999999992</c:v>
                </c:pt>
                <c:pt idx="135">
                  <c:v>8.5299999999999994</c:v>
                </c:pt>
                <c:pt idx="136">
                  <c:v>7.87</c:v>
                </c:pt>
                <c:pt idx="137">
                  <c:v>7.43</c:v>
                </c:pt>
                <c:pt idx="138">
                  <c:v>7.43</c:v>
                </c:pt>
                <c:pt idx="139">
                  <c:v>7.3</c:v>
                </c:pt>
                <c:pt idx="140">
                  <c:v>7.23</c:v>
                </c:pt>
                <c:pt idx="141">
                  <c:v>7.3</c:v>
                </c:pt>
                <c:pt idx="142">
                  <c:v>7.2</c:v>
                </c:pt>
                <c:pt idx="143">
                  <c:v>7.03</c:v>
                </c:pt>
                <c:pt idx="144">
                  <c:v>7.03</c:v>
                </c:pt>
                <c:pt idx="145">
                  <c:v>7.17</c:v>
                </c:pt>
                <c:pt idx="146">
                  <c:v>6.97</c:v>
                </c:pt>
                <c:pt idx="147">
                  <c:v>6.83</c:v>
                </c:pt>
                <c:pt idx="148">
                  <c:v>6.6</c:v>
                </c:pt>
                <c:pt idx="149">
                  <c:v>6.27</c:v>
                </c:pt>
                <c:pt idx="150">
                  <c:v>6</c:v>
                </c:pt>
                <c:pt idx="151">
                  <c:v>5.83</c:v>
                </c:pt>
                <c:pt idx="152">
                  <c:v>5.7</c:v>
                </c:pt>
                <c:pt idx="153">
                  <c:v>5.47</c:v>
                </c:pt>
                <c:pt idx="154">
                  <c:v>5.47</c:v>
                </c:pt>
                <c:pt idx="155">
                  <c:v>5.33</c:v>
                </c:pt>
                <c:pt idx="156">
                  <c:v>5.2</c:v>
                </c:pt>
                <c:pt idx="157">
                  <c:v>5.23</c:v>
                </c:pt>
                <c:pt idx="158">
                  <c:v>5.23</c:v>
                </c:pt>
                <c:pt idx="159">
                  <c:v>5.37</c:v>
                </c:pt>
                <c:pt idx="160">
                  <c:v>5.3</c:v>
                </c:pt>
                <c:pt idx="161">
                  <c:v>5.33</c:v>
                </c:pt>
                <c:pt idx="162">
                  <c:v>5.7</c:v>
                </c:pt>
                <c:pt idx="163">
                  <c:v>6.13</c:v>
                </c:pt>
                <c:pt idx="164">
                  <c:v>6.6</c:v>
                </c:pt>
                <c:pt idx="165">
                  <c:v>6.83</c:v>
                </c:pt>
                <c:pt idx="166">
                  <c:v>6.87</c:v>
                </c:pt>
                <c:pt idx="167">
                  <c:v>7.1</c:v>
                </c:pt>
                <c:pt idx="168">
                  <c:v>7.37</c:v>
                </c:pt>
                <c:pt idx="169">
                  <c:v>7.6</c:v>
                </c:pt>
                <c:pt idx="170">
                  <c:v>7.63</c:v>
                </c:pt>
                <c:pt idx="171">
                  <c:v>7.37</c:v>
                </c:pt>
                <c:pt idx="172">
                  <c:v>7.13</c:v>
                </c:pt>
                <c:pt idx="173">
                  <c:v>7.07</c:v>
                </c:pt>
                <c:pt idx="174">
                  <c:v>6.8</c:v>
                </c:pt>
                <c:pt idx="175">
                  <c:v>6.63</c:v>
                </c:pt>
                <c:pt idx="176">
                  <c:v>6.57</c:v>
                </c:pt>
                <c:pt idx="177">
                  <c:v>6.2</c:v>
                </c:pt>
                <c:pt idx="178">
                  <c:v>6</c:v>
                </c:pt>
                <c:pt idx="179">
                  <c:v>5.63</c:v>
                </c:pt>
                <c:pt idx="180">
                  <c:v>5.47</c:v>
                </c:pt>
                <c:pt idx="181">
                  <c:v>5.67</c:v>
                </c:pt>
                <c:pt idx="182">
                  <c:v>5.67</c:v>
                </c:pt>
                <c:pt idx="183">
                  <c:v>5.57</c:v>
                </c:pt>
                <c:pt idx="184">
                  <c:v>5.53</c:v>
                </c:pt>
                <c:pt idx="185">
                  <c:v>5.5</c:v>
                </c:pt>
                <c:pt idx="186">
                  <c:v>5.27</c:v>
                </c:pt>
                <c:pt idx="187">
                  <c:v>5.33</c:v>
                </c:pt>
                <c:pt idx="188">
                  <c:v>5.23</c:v>
                </c:pt>
                <c:pt idx="189">
                  <c:v>5</c:v>
                </c:pt>
                <c:pt idx="190">
                  <c:v>4.87</c:v>
                </c:pt>
                <c:pt idx="191">
                  <c:v>4.67</c:v>
                </c:pt>
                <c:pt idx="192">
                  <c:v>4.63</c:v>
                </c:pt>
                <c:pt idx="193">
                  <c:v>4.4000000000000004</c:v>
                </c:pt>
                <c:pt idx="194">
                  <c:v>4.53</c:v>
                </c:pt>
                <c:pt idx="195">
                  <c:v>4.43</c:v>
                </c:pt>
                <c:pt idx="196">
                  <c:v>4.3</c:v>
                </c:pt>
                <c:pt idx="197">
                  <c:v>4.2699999999999996</c:v>
                </c:pt>
                <c:pt idx="198">
                  <c:v>4.2300000000000004</c:v>
                </c:pt>
                <c:pt idx="199">
                  <c:v>4.07</c:v>
                </c:pt>
                <c:pt idx="200" formatCode="General">
                  <c:v>4.03</c:v>
                </c:pt>
                <c:pt idx="201" formatCode="General">
                  <c:v>3.93</c:v>
                </c:pt>
                <c:pt idx="202" formatCode="General">
                  <c:v>4</c:v>
                </c:pt>
                <c:pt idx="203" formatCode="General">
                  <c:v>3.9</c:v>
                </c:pt>
                <c:pt idx="204" formatCode="General">
                  <c:v>4.2300000000000004</c:v>
                </c:pt>
                <c:pt idx="205" formatCode="General">
                  <c:v>4.4000000000000004</c:v>
                </c:pt>
                <c:pt idx="206" formatCode="General">
                  <c:v>4.83</c:v>
                </c:pt>
                <c:pt idx="207" formatCode="General">
                  <c:v>5.5</c:v>
                </c:pt>
                <c:pt idx="208" formatCode="General">
                  <c:v>5.7</c:v>
                </c:pt>
                <c:pt idx="209" formatCode="General">
                  <c:v>5.83</c:v>
                </c:pt>
                <c:pt idx="210" formatCode="General">
                  <c:v>5.73</c:v>
                </c:pt>
                <c:pt idx="211" formatCode="General">
                  <c:v>5.87</c:v>
                </c:pt>
                <c:pt idx="212" formatCode="General">
                  <c:v>5.87</c:v>
                </c:pt>
                <c:pt idx="213" formatCode="General">
                  <c:v>6.13</c:v>
                </c:pt>
                <c:pt idx="214" formatCode="General">
                  <c:v>6.13</c:v>
                </c:pt>
                <c:pt idx="215" formatCode="General">
                  <c:v>5.83</c:v>
                </c:pt>
                <c:pt idx="216" formatCode="General">
                  <c:v>5.7</c:v>
                </c:pt>
                <c:pt idx="217" formatCode="General">
                  <c:v>5.6</c:v>
                </c:pt>
                <c:pt idx="218" formatCode="General">
                  <c:v>5.43</c:v>
                </c:pt>
                <c:pt idx="219" formatCode="General">
                  <c:v>5.43</c:v>
                </c:pt>
                <c:pt idx="220" formatCode="General">
                  <c:v>5.3</c:v>
                </c:pt>
                <c:pt idx="221" formatCode="General">
                  <c:v>5.0999999999999996</c:v>
                </c:pt>
                <c:pt idx="222" formatCode="General">
                  <c:v>4.97</c:v>
                </c:pt>
                <c:pt idx="223" formatCode="General">
                  <c:v>4.97</c:v>
                </c:pt>
                <c:pt idx="224" formatCode="General">
                  <c:v>4.7300000000000004</c:v>
                </c:pt>
                <c:pt idx="225" formatCode="General">
                  <c:v>4.63</c:v>
                </c:pt>
                <c:pt idx="226" formatCode="General">
                  <c:v>4.63</c:v>
                </c:pt>
                <c:pt idx="227" formatCode="General">
                  <c:v>4.43</c:v>
                </c:pt>
                <c:pt idx="228" formatCode="General">
                  <c:v>4.5</c:v>
                </c:pt>
                <c:pt idx="229" formatCode="General">
                  <c:v>4.5</c:v>
                </c:pt>
                <c:pt idx="230" formatCode="General">
                  <c:v>4.67</c:v>
                </c:pt>
                <c:pt idx="231" formatCode="General">
                  <c:v>4.8</c:v>
                </c:pt>
                <c:pt idx="232" formatCode="General">
                  <c:v>5</c:v>
                </c:pt>
                <c:pt idx="233" formatCode="General">
                  <c:v>5.33</c:v>
                </c:pt>
                <c:pt idx="234" formatCode="General">
                  <c:v>6</c:v>
                </c:pt>
                <c:pt idx="235" formatCode="General">
                  <c:v>6.87</c:v>
                </c:pt>
                <c:pt idx="236" formatCode="General">
                  <c:v>8.27</c:v>
                </c:pt>
                <c:pt idx="237" formatCode="General">
                  <c:v>9.3000000000000007</c:v>
                </c:pt>
                <c:pt idx="238" formatCode="General">
                  <c:v>9.6300000000000008</c:v>
                </c:pt>
                <c:pt idx="239" formatCode="General">
                  <c:v>9.93</c:v>
                </c:pt>
                <c:pt idx="240" formatCode="General">
                  <c:v>9.83</c:v>
                </c:pt>
                <c:pt idx="241" formatCode="General">
                  <c:v>9.6300000000000008</c:v>
                </c:pt>
                <c:pt idx="242" formatCode="General">
                  <c:v>9.4700000000000006</c:v>
                </c:pt>
                <c:pt idx="243" formatCode="General">
                  <c:v>9.5</c:v>
                </c:pt>
                <c:pt idx="244" formatCode="General">
                  <c:v>9.0299999999999994</c:v>
                </c:pt>
                <c:pt idx="245" formatCode="General">
                  <c:v>9.07</c:v>
                </c:pt>
                <c:pt idx="246" formatCode="General">
                  <c:v>9</c:v>
                </c:pt>
                <c:pt idx="247" formatCode="General">
                  <c:v>8.6300000000000008</c:v>
                </c:pt>
                <c:pt idx="248" formatCode="General">
                  <c:v>8.27</c:v>
                </c:pt>
                <c:pt idx="249" formatCode="General">
                  <c:v>8.1999999999999993</c:v>
                </c:pt>
                <c:pt idx="250" formatCode="General">
                  <c:v>8.0299999999999994</c:v>
                </c:pt>
                <c:pt idx="251" formatCode="General">
                  <c:v>7.8</c:v>
                </c:pt>
                <c:pt idx="252" formatCode="General">
                  <c:v>7.73</c:v>
                </c:pt>
                <c:pt idx="253" formatCode="General">
                  <c:v>7.53</c:v>
                </c:pt>
                <c:pt idx="254" formatCode="General">
                  <c:v>7.23</c:v>
                </c:pt>
                <c:pt idx="255" formatCode="General">
                  <c:v>6.93</c:v>
                </c:pt>
                <c:pt idx="256" formatCode="General">
                  <c:v>6.67</c:v>
                </c:pt>
                <c:pt idx="257" formatCode="General">
                  <c:v>6.23</c:v>
                </c:pt>
                <c:pt idx="258" formatCode="General">
                  <c:v>6.1</c:v>
                </c:pt>
                <c:pt idx="259" formatCode="General">
                  <c:v>5.7</c:v>
                </c:pt>
                <c:pt idx="260" formatCode="General">
                  <c:v>5.57</c:v>
                </c:pt>
                <c:pt idx="261" formatCode="General">
                  <c:v>5.4</c:v>
                </c:pt>
                <c:pt idx="262" formatCode="General">
                  <c:v>5.0999999999999996</c:v>
                </c:pt>
                <c:pt idx="263" formatCode="General">
                  <c:v>5</c:v>
                </c:pt>
                <c:pt idx="264" formatCode="General">
                  <c:v>4.93</c:v>
                </c:pt>
                <c:pt idx="265" formatCode="General">
                  <c:v>4.87</c:v>
                </c:pt>
                <c:pt idx="266" formatCode="General">
                  <c:v>4.93</c:v>
                </c:pt>
                <c:pt idx="267" formatCode="General">
                  <c:v>4.7300000000000004</c:v>
                </c:pt>
                <c:pt idx="268" formatCode="General">
                  <c:v>4.67</c:v>
                </c:pt>
                <c:pt idx="269" formatCode="General">
                  <c:v>4.33</c:v>
                </c:pt>
                <c:pt idx="270" formatCode="General">
                  <c:v>4.3</c:v>
                </c:pt>
                <c:pt idx="271" formatCode="General">
                  <c:v>4.0999999999999996</c:v>
                </c:pt>
                <c:pt idx="272" formatCode="General">
                  <c:v>4.0999999999999996</c:v>
                </c:pt>
                <c:pt idx="273" formatCode="General">
                  <c:v>3.9</c:v>
                </c:pt>
                <c:pt idx="274" formatCode="General">
                  <c:v>3.8</c:v>
                </c:pt>
                <c:pt idx="275">
                  <c:v>3.8</c:v>
                </c:pt>
                <c:pt idx="276">
                  <c:v>3.9</c:v>
                </c:pt>
                <c:pt idx="277">
                  <c:v>3.6</c:v>
                </c:pt>
              </c:numCache>
            </c:numRef>
          </c:val>
          <c:smooth val="0"/>
          <c:extLst xmlns:c16r2="http://schemas.microsoft.com/office/drawing/2015/06/chart">
            <c:ext xmlns:c16="http://schemas.microsoft.com/office/drawing/2014/chart" uri="{C3380CC4-5D6E-409C-BE32-E72D297353CC}">
              <c16:uniqueId val="{00000001-770A-4A42-919D-A69C3E8B5F3F}"/>
            </c:ext>
          </c:extLst>
        </c:ser>
        <c:dLbls>
          <c:showLegendKey val="0"/>
          <c:showVal val="0"/>
          <c:showCatName val="0"/>
          <c:showSerName val="0"/>
          <c:showPercent val="0"/>
          <c:showBubbleSize val="0"/>
        </c:dLbls>
        <c:marker val="1"/>
        <c:smooth val="0"/>
        <c:axId val="310090848"/>
        <c:axId val="310083232"/>
      </c:lineChart>
      <c:catAx>
        <c:axId val="310090848"/>
        <c:scaling>
          <c:orientation val="minMax"/>
        </c:scaling>
        <c:delete val="0"/>
        <c:axPos val="b"/>
        <c:numFmt formatCode="General" sourceLinked="1"/>
        <c:majorTickMark val="cross"/>
        <c:minorTickMark val="none"/>
        <c:tickLblPos val="nextTo"/>
        <c:spPr>
          <a:ln w="12700">
            <a:solidFill>
              <a:srgbClr val="464B50"/>
            </a:solidFill>
          </a:ln>
        </c:spPr>
        <c:txPr>
          <a:bodyPr/>
          <a:lstStyle/>
          <a:p>
            <a:pPr>
              <a:defRPr sz="2000">
                <a:solidFill>
                  <a:schemeClr val="bg1"/>
                </a:solidFill>
              </a:defRPr>
            </a:pPr>
            <a:endParaRPr lang="en-US"/>
          </a:p>
        </c:txPr>
        <c:crossAx val="310083232"/>
        <c:crosses val="autoZero"/>
        <c:auto val="1"/>
        <c:lblAlgn val="ctr"/>
        <c:lblOffset val="100"/>
        <c:tickLblSkip val="20"/>
        <c:tickMarkSkip val="4"/>
        <c:noMultiLvlLbl val="1"/>
      </c:catAx>
      <c:valAx>
        <c:axId val="310083232"/>
        <c:scaling>
          <c:orientation val="minMax"/>
          <c:max val="11"/>
          <c:min val="2"/>
        </c:scaling>
        <c:delete val="0"/>
        <c:axPos val="l"/>
        <c:majorGridlines>
          <c:spPr>
            <a:ln w="12700">
              <a:noFill/>
            </a:ln>
          </c:spPr>
        </c:majorGridlines>
        <c:numFmt formatCode="0" sourceLinked="0"/>
        <c:majorTickMark val="cross"/>
        <c:minorTickMark val="none"/>
        <c:tickLblPos val="nextTo"/>
        <c:spPr>
          <a:noFill/>
          <a:ln w="12700">
            <a:solidFill>
              <a:srgbClr val="464B50"/>
            </a:solidFill>
          </a:ln>
        </c:spPr>
        <c:txPr>
          <a:bodyPr/>
          <a:lstStyle/>
          <a:p>
            <a:pPr>
              <a:defRPr sz="2000">
                <a:solidFill>
                  <a:schemeClr val="bg1"/>
                </a:solidFill>
              </a:defRPr>
            </a:pPr>
            <a:endParaRPr lang="en-US"/>
          </a:p>
        </c:txPr>
        <c:crossAx val="310090848"/>
        <c:crosses val="autoZero"/>
        <c:crossBetween val="midCat"/>
        <c:majorUnit val="1"/>
      </c:valAx>
      <c:spPr>
        <a:noFill/>
        <a:ln w="9525">
          <a:solidFill>
            <a:schemeClr val="bg2">
              <a:lumMod val="65000"/>
              <a:lumOff val="35000"/>
            </a:schemeClr>
          </a:solidFill>
        </a:ln>
      </c:spPr>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70429941537223E-2"/>
          <c:y val="6.8357418250590482E-2"/>
          <c:w val="0.93787228750631135"/>
          <c:h val="0.8327962619561603"/>
        </c:manualLayout>
      </c:layout>
      <c:lineChart>
        <c:grouping val="standard"/>
        <c:varyColors val="0"/>
        <c:ser>
          <c:idx val="0"/>
          <c:order val="0"/>
          <c:tx>
            <c:strRef>
              <c:f>Sheet1!$B$1</c:f>
              <c:strCache>
                <c:ptCount val="1"/>
                <c:pt idx="0">
                  <c:v>Column2</c:v>
                </c:pt>
              </c:strCache>
            </c:strRef>
          </c:tx>
          <c:spPr>
            <a:ln w="50800"/>
          </c:spPr>
          <c:marker>
            <c:symbol val="picture"/>
            <c:spPr>
              <a:ln w="9525">
                <a:noFill/>
              </a:ln>
            </c:spPr>
          </c:marker>
          <c:cat>
            <c:strRef>
              <c:f>Sheet1!$A$2:$A$421</c:f>
              <c:strCache>
                <c:ptCount val="420"/>
                <c:pt idx="0">
                  <c:v>85</c:v>
                </c:pt>
                <c:pt idx="1">
                  <c:v>Feb-85</c:v>
                </c:pt>
                <c:pt idx="2">
                  <c:v>Mar-85</c:v>
                </c:pt>
                <c:pt idx="3">
                  <c:v>Apr-85</c:v>
                </c:pt>
                <c:pt idx="4">
                  <c:v>May-85</c:v>
                </c:pt>
                <c:pt idx="5">
                  <c:v>Jun-85</c:v>
                </c:pt>
                <c:pt idx="6">
                  <c:v>Jul-85</c:v>
                </c:pt>
                <c:pt idx="7">
                  <c:v>Aug-85</c:v>
                </c:pt>
                <c:pt idx="8">
                  <c:v>Sep-85</c:v>
                </c:pt>
                <c:pt idx="9">
                  <c:v>Oct-85</c:v>
                </c:pt>
                <c:pt idx="10">
                  <c:v>Nov-85</c:v>
                </c:pt>
                <c:pt idx="11">
                  <c:v>Dec-85</c:v>
                </c:pt>
                <c:pt idx="12">
                  <c:v>Jan-86</c:v>
                </c:pt>
                <c:pt idx="13">
                  <c:v>Feb-86</c:v>
                </c:pt>
                <c:pt idx="14">
                  <c:v>Mar-86</c:v>
                </c:pt>
                <c:pt idx="15">
                  <c:v>Apr-86</c:v>
                </c:pt>
                <c:pt idx="16">
                  <c:v>May-86</c:v>
                </c:pt>
                <c:pt idx="17">
                  <c:v>Jun-86</c:v>
                </c:pt>
                <c:pt idx="18">
                  <c:v>Jul-86</c:v>
                </c:pt>
                <c:pt idx="19">
                  <c:v>Aug-86</c:v>
                </c:pt>
                <c:pt idx="20">
                  <c:v>Sep-86</c:v>
                </c:pt>
                <c:pt idx="21">
                  <c:v>Oct-86</c:v>
                </c:pt>
                <c:pt idx="22">
                  <c:v>Nov-86</c:v>
                </c:pt>
                <c:pt idx="23">
                  <c:v>Dec-86</c:v>
                </c:pt>
                <c:pt idx="24">
                  <c:v>Jan-87</c:v>
                </c:pt>
                <c:pt idx="25">
                  <c:v>Feb-87</c:v>
                </c:pt>
                <c:pt idx="26">
                  <c:v>Mar-87</c:v>
                </c:pt>
                <c:pt idx="27">
                  <c:v>Apr-87</c:v>
                </c:pt>
                <c:pt idx="28">
                  <c:v>May-87</c:v>
                </c:pt>
                <c:pt idx="29">
                  <c:v>Jun-87</c:v>
                </c:pt>
                <c:pt idx="30">
                  <c:v>Jul-87</c:v>
                </c:pt>
                <c:pt idx="31">
                  <c:v>Aug-87</c:v>
                </c:pt>
                <c:pt idx="32">
                  <c:v>Sep-87</c:v>
                </c:pt>
                <c:pt idx="33">
                  <c:v>Oct-87</c:v>
                </c:pt>
                <c:pt idx="34">
                  <c:v>Nov-87</c:v>
                </c:pt>
                <c:pt idx="35">
                  <c:v>Dec-87</c:v>
                </c:pt>
                <c:pt idx="36">
                  <c:v>Jan-88</c:v>
                </c:pt>
                <c:pt idx="37">
                  <c:v>Feb-88</c:v>
                </c:pt>
                <c:pt idx="38">
                  <c:v>Mar-88</c:v>
                </c:pt>
                <c:pt idx="39">
                  <c:v>Apr-88</c:v>
                </c:pt>
                <c:pt idx="40">
                  <c:v>May-88</c:v>
                </c:pt>
                <c:pt idx="41">
                  <c:v>Jun-88</c:v>
                </c:pt>
                <c:pt idx="42">
                  <c:v>Jul-88</c:v>
                </c:pt>
                <c:pt idx="43">
                  <c:v>Aug-88</c:v>
                </c:pt>
                <c:pt idx="44">
                  <c:v>Sep-88</c:v>
                </c:pt>
                <c:pt idx="45">
                  <c:v>Oct-88</c:v>
                </c:pt>
                <c:pt idx="46">
                  <c:v>Nov-88</c:v>
                </c:pt>
                <c:pt idx="47">
                  <c:v>Dec-88</c:v>
                </c:pt>
                <c:pt idx="48">
                  <c:v>Jan-89</c:v>
                </c:pt>
                <c:pt idx="49">
                  <c:v>Feb-89</c:v>
                </c:pt>
                <c:pt idx="50">
                  <c:v>Mar-89</c:v>
                </c:pt>
                <c:pt idx="51">
                  <c:v>Apr-89</c:v>
                </c:pt>
                <c:pt idx="52">
                  <c:v>May-89</c:v>
                </c:pt>
                <c:pt idx="53">
                  <c:v>Jun-89</c:v>
                </c:pt>
                <c:pt idx="54">
                  <c:v>Jul-89</c:v>
                </c:pt>
                <c:pt idx="55">
                  <c:v>Aug-89</c:v>
                </c:pt>
                <c:pt idx="56">
                  <c:v>Sep-89</c:v>
                </c:pt>
                <c:pt idx="57">
                  <c:v>Oct-89</c:v>
                </c:pt>
                <c:pt idx="58">
                  <c:v>Nov-89</c:v>
                </c:pt>
                <c:pt idx="59">
                  <c:v>Dec-89</c:v>
                </c:pt>
                <c:pt idx="60">
                  <c:v>90</c:v>
                </c:pt>
                <c:pt idx="61">
                  <c:v>Feb-90</c:v>
                </c:pt>
                <c:pt idx="62">
                  <c:v>Mar-90</c:v>
                </c:pt>
                <c:pt idx="63">
                  <c:v>Apr-90</c:v>
                </c:pt>
                <c:pt idx="64">
                  <c:v>May-90</c:v>
                </c:pt>
                <c:pt idx="65">
                  <c:v>Jun-90</c:v>
                </c:pt>
                <c:pt idx="66">
                  <c:v>Jul-90</c:v>
                </c:pt>
                <c:pt idx="67">
                  <c:v>Aug-90</c:v>
                </c:pt>
                <c:pt idx="68">
                  <c:v>Sep-90</c:v>
                </c:pt>
                <c:pt idx="69">
                  <c:v>Oct-90</c:v>
                </c:pt>
                <c:pt idx="70">
                  <c:v>Nov-90</c:v>
                </c:pt>
                <c:pt idx="71">
                  <c:v>Dec-90</c:v>
                </c:pt>
                <c:pt idx="72">
                  <c:v>Jan-91</c:v>
                </c:pt>
                <c:pt idx="73">
                  <c:v>Feb-91</c:v>
                </c:pt>
                <c:pt idx="74">
                  <c:v>Mar-91</c:v>
                </c:pt>
                <c:pt idx="75">
                  <c:v>Apr-91</c:v>
                </c:pt>
                <c:pt idx="76">
                  <c:v>May-91</c:v>
                </c:pt>
                <c:pt idx="77">
                  <c:v>Jun-91</c:v>
                </c:pt>
                <c:pt idx="78">
                  <c:v>Jul-91</c:v>
                </c:pt>
                <c:pt idx="79">
                  <c:v>Aug-91</c:v>
                </c:pt>
                <c:pt idx="80">
                  <c:v>Sep-91</c:v>
                </c:pt>
                <c:pt idx="81">
                  <c:v>Oct-91</c:v>
                </c:pt>
                <c:pt idx="82">
                  <c:v>Nov-91</c:v>
                </c:pt>
                <c:pt idx="83">
                  <c:v>Dec-91</c:v>
                </c:pt>
                <c:pt idx="84">
                  <c:v>Jan-92</c:v>
                </c:pt>
                <c:pt idx="85">
                  <c:v>Feb-92</c:v>
                </c:pt>
                <c:pt idx="86">
                  <c:v>Mar-92</c:v>
                </c:pt>
                <c:pt idx="87">
                  <c:v>Apr-92</c:v>
                </c:pt>
                <c:pt idx="88">
                  <c:v>May-92</c:v>
                </c:pt>
                <c:pt idx="89">
                  <c:v>Jun-92</c:v>
                </c:pt>
                <c:pt idx="90">
                  <c:v>Jul-92</c:v>
                </c:pt>
                <c:pt idx="91">
                  <c:v>Aug-92</c:v>
                </c:pt>
                <c:pt idx="92">
                  <c:v>Sep-92</c:v>
                </c:pt>
                <c:pt idx="93">
                  <c:v>Oct-92</c:v>
                </c:pt>
                <c:pt idx="94">
                  <c:v>Nov-92</c:v>
                </c:pt>
                <c:pt idx="95">
                  <c:v>Dec-92</c:v>
                </c:pt>
                <c:pt idx="96">
                  <c:v>Jan-93</c:v>
                </c:pt>
                <c:pt idx="97">
                  <c:v>Feb-93</c:v>
                </c:pt>
                <c:pt idx="98">
                  <c:v>Mar-93</c:v>
                </c:pt>
                <c:pt idx="99">
                  <c:v>Apr-93</c:v>
                </c:pt>
                <c:pt idx="100">
                  <c:v>May-93</c:v>
                </c:pt>
                <c:pt idx="101">
                  <c:v>Jun-93</c:v>
                </c:pt>
                <c:pt idx="102">
                  <c:v>Jul-93</c:v>
                </c:pt>
                <c:pt idx="103">
                  <c:v>Aug-93</c:v>
                </c:pt>
                <c:pt idx="104">
                  <c:v>Sep-93</c:v>
                </c:pt>
                <c:pt idx="105">
                  <c:v>Oct-93</c:v>
                </c:pt>
                <c:pt idx="106">
                  <c:v>Nov-93</c:v>
                </c:pt>
                <c:pt idx="107">
                  <c:v>Dec-93</c:v>
                </c:pt>
                <c:pt idx="108">
                  <c:v>Jan-94</c:v>
                </c:pt>
                <c:pt idx="109">
                  <c:v>Feb-94</c:v>
                </c:pt>
                <c:pt idx="110">
                  <c:v>Mar-94</c:v>
                </c:pt>
                <c:pt idx="111">
                  <c:v>Apr-94</c:v>
                </c:pt>
                <c:pt idx="112">
                  <c:v>May-94</c:v>
                </c:pt>
                <c:pt idx="113">
                  <c:v>Jun-94</c:v>
                </c:pt>
                <c:pt idx="114">
                  <c:v>Jul-94</c:v>
                </c:pt>
                <c:pt idx="115">
                  <c:v>Aug-94</c:v>
                </c:pt>
                <c:pt idx="116">
                  <c:v>Sep-94</c:v>
                </c:pt>
                <c:pt idx="117">
                  <c:v>Oct-94</c:v>
                </c:pt>
                <c:pt idx="118">
                  <c:v>Nov-94</c:v>
                </c:pt>
                <c:pt idx="119">
                  <c:v>Dec-94</c:v>
                </c:pt>
                <c:pt idx="120">
                  <c:v>95</c:v>
                </c:pt>
                <c:pt idx="121">
                  <c:v>Feb-95</c:v>
                </c:pt>
                <c:pt idx="122">
                  <c:v>Mar-95</c:v>
                </c:pt>
                <c:pt idx="123">
                  <c:v>Apr-95</c:v>
                </c:pt>
                <c:pt idx="124">
                  <c:v>May-95</c:v>
                </c:pt>
                <c:pt idx="125">
                  <c:v>Jun-95</c:v>
                </c:pt>
                <c:pt idx="126">
                  <c:v>Jul-95</c:v>
                </c:pt>
                <c:pt idx="127">
                  <c:v>Aug-95</c:v>
                </c:pt>
                <c:pt idx="128">
                  <c:v>Sep-95</c:v>
                </c:pt>
                <c:pt idx="129">
                  <c:v>Oct-95</c:v>
                </c:pt>
                <c:pt idx="130">
                  <c:v>Nov-95</c:v>
                </c:pt>
                <c:pt idx="131">
                  <c:v>Dec-95</c:v>
                </c:pt>
                <c:pt idx="132">
                  <c:v>Jan-96</c:v>
                </c:pt>
                <c:pt idx="133">
                  <c:v>Feb-96</c:v>
                </c:pt>
                <c:pt idx="134">
                  <c:v>Mar-96</c:v>
                </c:pt>
                <c:pt idx="135">
                  <c:v>Apr-96</c:v>
                </c:pt>
                <c:pt idx="136">
                  <c:v>May-96</c:v>
                </c:pt>
                <c:pt idx="137">
                  <c:v>Jun-96</c:v>
                </c:pt>
                <c:pt idx="138">
                  <c:v>Jul-96</c:v>
                </c:pt>
                <c:pt idx="139">
                  <c:v>Aug-96</c:v>
                </c:pt>
                <c:pt idx="140">
                  <c:v>Sep-96</c:v>
                </c:pt>
                <c:pt idx="141">
                  <c:v>Oct-96</c:v>
                </c:pt>
                <c:pt idx="142">
                  <c:v>Nov-96</c:v>
                </c:pt>
                <c:pt idx="143">
                  <c:v>Dec-96</c:v>
                </c:pt>
                <c:pt idx="144">
                  <c:v>Jan-97</c:v>
                </c:pt>
                <c:pt idx="145">
                  <c:v>Feb-97</c:v>
                </c:pt>
                <c:pt idx="146">
                  <c:v>Mar-97</c:v>
                </c:pt>
                <c:pt idx="147">
                  <c:v>Apr-97</c:v>
                </c:pt>
                <c:pt idx="148">
                  <c:v>May-97</c:v>
                </c:pt>
                <c:pt idx="149">
                  <c:v>Jun-97</c:v>
                </c:pt>
                <c:pt idx="150">
                  <c:v>Jul-97</c:v>
                </c:pt>
                <c:pt idx="151">
                  <c:v>Aug-97</c:v>
                </c:pt>
                <c:pt idx="152">
                  <c:v>Sep-97</c:v>
                </c:pt>
                <c:pt idx="153">
                  <c:v>Oct-97</c:v>
                </c:pt>
                <c:pt idx="154">
                  <c:v>Nov-97</c:v>
                </c:pt>
                <c:pt idx="155">
                  <c:v>Dec-97</c:v>
                </c:pt>
                <c:pt idx="156">
                  <c:v>Jan-98</c:v>
                </c:pt>
                <c:pt idx="157">
                  <c:v>Feb-98</c:v>
                </c:pt>
                <c:pt idx="158">
                  <c:v>Mar-98</c:v>
                </c:pt>
                <c:pt idx="159">
                  <c:v>Apr-98</c:v>
                </c:pt>
                <c:pt idx="160">
                  <c:v>May-98</c:v>
                </c:pt>
                <c:pt idx="161">
                  <c:v>Jun-98</c:v>
                </c:pt>
                <c:pt idx="162">
                  <c:v>Jul-98</c:v>
                </c:pt>
                <c:pt idx="163">
                  <c:v>Aug-98</c:v>
                </c:pt>
                <c:pt idx="164">
                  <c:v>Sep-98</c:v>
                </c:pt>
                <c:pt idx="165">
                  <c:v>Oct-98</c:v>
                </c:pt>
                <c:pt idx="166">
                  <c:v>Nov-98</c:v>
                </c:pt>
                <c:pt idx="167">
                  <c:v>Dec-98</c:v>
                </c:pt>
                <c:pt idx="168">
                  <c:v>Jan-99</c:v>
                </c:pt>
                <c:pt idx="169">
                  <c:v>Feb-99</c:v>
                </c:pt>
                <c:pt idx="170">
                  <c:v>Mar-99</c:v>
                </c:pt>
                <c:pt idx="171">
                  <c:v>Apr-99</c:v>
                </c:pt>
                <c:pt idx="172">
                  <c:v>May-99</c:v>
                </c:pt>
                <c:pt idx="173">
                  <c:v>Jun-99</c:v>
                </c:pt>
                <c:pt idx="174">
                  <c:v>Jul-99</c:v>
                </c:pt>
                <c:pt idx="175">
                  <c:v>Aug-99</c:v>
                </c:pt>
                <c:pt idx="176">
                  <c:v>Sep-99</c:v>
                </c:pt>
                <c:pt idx="177">
                  <c:v>Oct-99</c:v>
                </c:pt>
                <c:pt idx="178">
                  <c:v>Nov-99</c:v>
                </c:pt>
                <c:pt idx="179">
                  <c:v>Dec-99</c:v>
                </c:pt>
                <c:pt idx="180">
                  <c:v>00</c:v>
                </c:pt>
                <c:pt idx="181">
                  <c:v>Feb-00</c:v>
                </c:pt>
                <c:pt idx="182">
                  <c:v>Mar-00</c:v>
                </c:pt>
                <c:pt idx="183">
                  <c:v>Apr-00</c:v>
                </c:pt>
                <c:pt idx="184">
                  <c:v>May-00</c:v>
                </c:pt>
                <c:pt idx="185">
                  <c:v>Jun-00</c:v>
                </c:pt>
                <c:pt idx="186">
                  <c:v>Jul-00</c:v>
                </c:pt>
                <c:pt idx="187">
                  <c:v>Aug-00</c:v>
                </c:pt>
                <c:pt idx="188">
                  <c:v>Sep-00</c:v>
                </c:pt>
                <c:pt idx="189">
                  <c:v>Oct-00</c:v>
                </c:pt>
                <c:pt idx="190">
                  <c:v>Nov-00</c:v>
                </c:pt>
                <c:pt idx="191">
                  <c:v>Dec-00</c:v>
                </c:pt>
                <c:pt idx="192">
                  <c:v>1-Jan</c:v>
                </c:pt>
                <c:pt idx="193">
                  <c:v>1-Feb</c:v>
                </c:pt>
                <c:pt idx="194">
                  <c:v>1-Mar</c:v>
                </c:pt>
                <c:pt idx="195">
                  <c:v>1-Apr</c:v>
                </c:pt>
                <c:pt idx="196">
                  <c:v>1-May</c:v>
                </c:pt>
                <c:pt idx="197">
                  <c:v>1-Jun</c:v>
                </c:pt>
                <c:pt idx="198">
                  <c:v>1-Jul</c:v>
                </c:pt>
                <c:pt idx="199">
                  <c:v>1-Aug</c:v>
                </c:pt>
                <c:pt idx="200">
                  <c:v>1-Sep</c:v>
                </c:pt>
                <c:pt idx="201">
                  <c:v>1-Oct</c:v>
                </c:pt>
                <c:pt idx="202">
                  <c:v>1-Nov</c:v>
                </c:pt>
                <c:pt idx="203">
                  <c:v>1-Dec</c:v>
                </c:pt>
                <c:pt idx="204">
                  <c:v>2-Jan</c:v>
                </c:pt>
                <c:pt idx="205">
                  <c:v>2-Feb</c:v>
                </c:pt>
                <c:pt idx="206">
                  <c:v>2-Mar</c:v>
                </c:pt>
                <c:pt idx="207">
                  <c:v>2-Apr</c:v>
                </c:pt>
                <c:pt idx="208">
                  <c:v>2-May</c:v>
                </c:pt>
                <c:pt idx="209">
                  <c:v>2-Jun</c:v>
                </c:pt>
                <c:pt idx="210">
                  <c:v>2-Jul</c:v>
                </c:pt>
                <c:pt idx="211">
                  <c:v>2-Aug</c:v>
                </c:pt>
                <c:pt idx="212">
                  <c:v>2-Sep</c:v>
                </c:pt>
                <c:pt idx="213">
                  <c:v>2-Oct</c:v>
                </c:pt>
                <c:pt idx="214">
                  <c:v>2-Nov</c:v>
                </c:pt>
                <c:pt idx="215">
                  <c:v>2-Dec</c:v>
                </c:pt>
                <c:pt idx="216">
                  <c:v>3-Jan</c:v>
                </c:pt>
                <c:pt idx="217">
                  <c:v>3-Feb</c:v>
                </c:pt>
                <c:pt idx="218">
                  <c:v>3-Mar</c:v>
                </c:pt>
                <c:pt idx="219">
                  <c:v>3-Apr</c:v>
                </c:pt>
                <c:pt idx="220">
                  <c:v>3-May</c:v>
                </c:pt>
                <c:pt idx="221">
                  <c:v>3-Jun</c:v>
                </c:pt>
                <c:pt idx="222">
                  <c:v>3-Jul</c:v>
                </c:pt>
                <c:pt idx="223">
                  <c:v>3-Aug</c:v>
                </c:pt>
                <c:pt idx="224">
                  <c:v>3-Sep</c:v>
                </c:pt>
                <c:pt idx="225">
                  <c:v>3-Oct</c:v>
                </c:pt>
                <c:pt idx="226">
                  <c:v>3-Nov</c:v>
                </c:pt>
                <c:pt idx="227">
                  <c:v>3-Dec</c:v>
                </c:pt>
                <c:pt idx="228">
                  <c:v>4-Jan</c:v>
                </c:pt>
                <c:pt idx="229">
                  <c:v>4-Feb</c:v>
                </c:pt>
                <c:pt idx="230">
                  <c:v>4-Mar</c:v>
                </c:pt>
                <c:pt idx="231">
                  <c:v>4-Apr</c:v>
                </c:pt>
                <c:pt idx="232">
                  <c:v>4-May</c:v>
                </c:pt>
                <c:pt idx="233">
                  <c:v>4-Jun</c:v>
                </c:pt>
                <c:pt idx="234">
                  <c:v>4-Jul</c:v>
                </c:pt>
                <c:pt idx="235">
                  <c:v>4-Aug</c:v>
                </c:pt>
                <c:pt idx="236">
                  <c:v>4-Sep</c:v>
                </c:pt>
                <c:pt idx="237">
                  <c:v>4-Oct</c:v>
                </c:pt>
                <c:pt idx="238">
                  <c:v>4-Nov</c:v>
                </c:pt>
                <c:pt idx="239">
                  <c:v>4-Dec</c:v>
                </c:pt>
                <c:pt idx="240">
                  <c:v>05</c:v>
                </c:pt>
                <c:pt idx="241">
                  <c:v>5-Feb</c:v>
                </c:pt>
                <c:pt idx="242">
                  <c:v>5-Mar</c:v>
                </c:pt>
                <c:pt idx="243">
                  <c:v>5-Apr</c:v>
                </c:pt>
                <c:pt idx="244">
                  <c:v>5-May</c:v>
                </c:pt>
                <c:pt idx="245">
                  <c:v>5-Jun</c:v>
                </c:pt>
                <c:pt idx="246">
                  <c:v>5-Jul</c:v>
                </c:pt>
                <c:pt idx="247">
                  <c:v>5-Aug</c:v>
                </c:pt>
                <c:pt idx="248">
                  <c:v>5-Sep</c:v>
                </c:pt>
                <c:pt idx="249">
                  <c:v>5-Oct</c:v>
                </c:pt>
                <c:pt idx="250">
                  <c:v>5-Nov</c:v>
                </c:pt>
                <c:pt idx="251">
                  <c:v>5-Dec</c:v>
                </c:pt>
                <c:pt idx="252">
                  <c:v>6-Jan</c:v>
                </c:pt>
                <c:pt idx="253">
                  <c:v>6-Feb</c:v>
                </c:pt>
                <c:pt idx="254">
                  <c:v>6-Mar</c:v>
                </c:pt>
                <c:pt idx="255">
                  <c:v>6-Apr</c:v>
                </c:pt>
                <c:pt idx="256">
                  <c:v>6-May</c:v>
                </c:pt>
                <c:pt idx="257">
                  <c:v>6-Jun</c:v>
                </c:pt>
                <c:pt idx="258">
                  <c:v>6-Jul</c:v>
                </c:pt>
                <c:pt idx="259">
                  <c:v>6-Aug</c:v>
                </c:pt>
                <c:pt idx="260">
                  <c:v>6-Sep</c:v>
                </c:pt>
                <c:pt idx="261">
                  <c:v>6-Oct</c:v>
                </c:pt>
                <c:pt idx="262">
                  <c:v>6-Nov</c:v>
                </c:pt>
                <c:pt idx="263">
                  <c:v>6-Dec</c:v>
                </c:pt>
                <c:pt idx="264">
                  <c:v>7-Jan</c:v>
                </c:pt>
                <c:pt idx="265">
                  <c:v>7-Feb</c:v>
                </c:pt>
                <c:pt idx="266">
                  <c:v>7-Mar</c:v>
                </c:pt>
                <c:pt idx="267">
                  <c:v>7-Apr</c:v>
                </c:pt>
                <c:pt idx="268">
                  <c:v>7-May</c:v>
                </c:pt>
                <c:pt idx="269">
                  <c:v>7-Jun</c:v>
                </c:pt>
                <c:pt idx="270">
                  <c:v>7-Jul</c:v>
                </c:pt>
                <c:pt idx="271">
                  <c:v>7-Aug</c:v>
                </c:pt>
                <c:pt idx="272">
                  <c:v>7-Sep</c:v>
                </c:pt>
                <c:pt idx="273">
                  <c:v>7-Oct</c:v>
                </c:pt>
                <c:pt idx="274">
                  <c:v>7-Nov</c:v>
                </c:pt>
                <c:pt idx="275">
                  <c:v>7-Dec</c:v>
                </c:pt>
                <c:pt idx="276">
                  <c:v>8-Jan</c:v>
                </c:pt>
                <c:pt idx="277">
                  <c:v>8-Feb</c:v>
                </c:pt>
                <c:pt idx="278">
                  <c:v>8-Mar</c:v>
                </c:pt>
                <c:pt idx="279">
                  <c:v>8-Apr</c:v>
                </c:pt>
                <c:pt idx="280">
                  <c:v>8-May</c:v>
                </c:pt>
                <c:pt idx="281">
                  <c:v>8-Jun</c:v>
                </c:pt>
                <c:pt idx="282">
                  <c:v>8-Jul</c:v>
                </c:pt>
                <c:pt idx="283">
                  <c:v>8-Aug</c:v>
                </c:pt>
                <c:pt idx="284">
                  <c:v>8-Sep</c:v>
                </c:pt>
                <c:pt idx="285">
                  <c:v>8-Oct</c:v>
                </c:pt>
                <c:pt idx="286">
                  <c:v>8-Nov</c:v>
                </c:pt>
                <c:pt idx="287">
                  <c:v>8-Dec</c:v>
                </c:pt>
                <c:pt idx="288">
                  <c:v>9-Jan</c:v>
                </c:pt>
                <c:pt idx="289">
                  <c:v>9-Feb</c:v>
                </c:pt>
                <c:pt idx="290">
                  <c:v>9-Mar</c:v>
                </c:pt>
                <c:pt idx="291">
                  <c:v>9-Apr</c:v>
                </c:pt>
                <c:pt idx="292">
                  <c:v>9-May</c:v>
                </c:pt>
                <c:pt idx="293">
                  <c:v>9-Jun</c:v>
                </c:pt>
                <c:pt idx="294">
                  <c:v>9-Jul</c:v>
                </c:pt>
                <c:pt idx="295">
                  <c:v>9-Aug</c:v>
                </c:pt>
                <c:pt idx="296">
                  <c:v>9-Sep</c:v>
                </c:pt>
                <c:pt idx="297">
                  <c:v>9-Oct</c:v>
                </c:pt>
                <c:pt idx="298">
                  <c:v>9-Nov</c:v>
                </c:pt>
                <c:pt idx="299">
                  <c:v>9-Dec</c:v>
                </c:pt>
                <c:pt idx="300">
                  <c:v>10</c:v>
                </c:pt>
                <c:pt idx="301">
                  <c:v>10-Feb</c:v>
                </c:pt>
                <c:pt idx="302">
                  <c:v>10-Mar</c:v>
                </c:pt>
                <c:pt idx="303">
                  <c:v>10-Apr</c:v>
                </c:pt>
                <c:pt idx="304">
                  <c:v>10-May</c:v>
                </c:pt>
                <c:pt idx="305">
                  <c:v>10-Jun</c:v>
                </c:pt>
                <c:pt idx="306">
                  <c:v>10-Jul</c:v>
                </c:pt>
                <c:pt idx="307">
                  <c:v>10-Aug</c:v>
                </c:pt>
                <c:pt idx="308">
                  <c:v>10-Sep</c:v>
                </c:pt>
                <c:pt idx="309">
                  <c:v>10-Oct</c:v>
                </c:pt>
                <c:pt idx="310">
                  <c:v>10-Nov</c:v>
                </c:pt>
                <c:pt idx="311">
                  <c:v>10-Dec</c:v>
                </c:pt>
                <c:pt idx="312">
                  <c:v>11-Jan</c:v>
                </c:pt>
                <c:pt idx="313">
                  <c:v>11-Feb</c:v>
                </c:pt>
                <c:pt idx="314">
                  <c:v>11-Mar</c:v>
                </c:pt>
                <c:pt idx="315">
                  <c:v>11-Apr</c:v>
                </c:pt>
                <c:pt idx="316">
                  <c:v>11-May</c:v>
                </c:pt>
                <c:pt idx="317">
                  <c:v>11-Jun</c:v>
                </c:pt>
                <c:pt idx="318">
                  <c:v>11-Jul</c:v>
                </c:pt>
                <c:pt idx="319">
                  <c:v>11-Aug</c:v>
                </c:pt>
                <c:pt idx="320">
                  <c:v>11-Sep</c:v>
                </c:pt>
                <c:pt idx="321">
                  <c:v>11-Oct</c:v>
                </c:pt>
                <c:pt idx="322">
                  <c:v>11-Nov</c:v>
                </c:pt>
                <c:pt idx="323">
                  <c:v>11-Dec</c:v>
                </c:pt>
                <c:pt idx="324">
                  <c:v>12-Jan</c:v>
                </c:pt>
                <c:pt idx="325">
                  <c:v>12-Feb</c:v>
                </c:pt>
                <c:pt idx="326">
                  <c:v>12-Mar</c:v>
                </c:pt>
                <c:pt idx="327">
                  <c:v>12-Apr</c:v>
                </c:pt>
                <c:pt idx="328">
                  <c:v>12-May</c:v>
                </c:pt>
                <c:pt idx="329">
                  <c:v>12-Jun</c:v>
                </c:pt>
                <c:pt idx="330">
                  <c:v>12-Jul</c:v>
                </c:pt>
                <c:pt idx="331">
                  <c:v>12-Aug</c:v>
                </c:pt>
                <c:pt idx="332">
                  <c:v>12-Sep</c:v>
                </c:pt>
                <c:pt idx="333">
                  <c:v>12-Oct</c:v>
                </c:pt>
                <c:pt idx="334">
                  <c:v>12-Nov</c:v>
                </c:pt>
                <c:pt idx="335">
                  <c:v>12-Dec</c:v>
                </c:pt>
                <c:pt idx="336">
                  <c:v>13-Jan</c:v>
                </c:pt>
                <c:pt idx="337">
                  <c:v>13-Feb</c:v>
                </c:pt>
                <c:pt idx="338">
                  <c:v>13-Mar</c:v>
                </c:pt>
                <c:pt idx="339">
                  <c:v>13-Apr</c:v>
                </c:pt>
                <c:pt idx="340">
                  <c:v>13-May</c:v>
                </c:pt>
                <c:pt idx="341">
                  <c:v>13-Jun</c:v>
                </c:pt>
                <c:pt idx="342">
                  <c:v>13-Jul</c:v>
                </c:pt>
                <c:pt idx="343">
                  <c:v>13-Aug</c:v>
                </c:pt>
                <c:pt idx="344">
                  <c:v>13-Sep</c:v>
                </c:pt>
                <c:pt idx="345">
                  <c:v>13-Oct</c:v>
                </c:pt>
                <c:pt idx="346">
                  <c:v>13-Nov</c:v>
                </c:pt>
                <c:pt idx="347">
                  <c:v>13-Dec</c:v>
                </c:pt>
                <c:pt idx="348">
                  <c:v>14-Jan</c:v>
                </c:pt>
                <c:pt idx="349">
                  <c:v>14-Feb</c:v>
                </c:pt>
                <c:pt idx="350">
                  <c:v>14-Mar</c:v>
                </c:pt>
                <c:pt idx="351">
                  <c:v>14-Apr</c:v>
                </c:pt>
                <c:pt idx="352">
                  <c:v>14-May</c:v>
                </c:pt>
                <c:pt idx="353">
                  <c:v>14-Jun</c:v>
                </c:pt>
                <c:pt idx="354">
                  <c:v>14-Jul</c:v>
                </c:pt>
                <c:pt idx="355">
                  <c:v>14-Aug</c:v>
                </c:pt>
                <c:pt idx="356">
                  <c:v>14-Sep</c:v>
                </c:pt>
                <c:pt idx="357">
                  <c:v>14-Oct</c:v>
                </c:pt>
                <c:pt idx="358">
                  <c:v>14-Nov</c:v>
                </c:pt>
                <c:pt idx="359">
                  <c:v>14-Dec</c:v>
                </c:pt>
                <c:pt idx="360">
                  <c:v>15</c:v>
                </c:pt>
                <c:pt idx="361">
                  <c:v>15-Feb</c:v>
                </c:pt>
                <c:pt idx="362">
                  <c:v>15-Mar</c:v>
                </c:pt>
                <c:pt idx="363">
                  <c:v>15-Apr</c:v>
                </c:pt>
                <c:pt idx="364">
                  <c:v>15-May</c:v>
                </c:pt>
                <c:pt idx="365">
                  <c:v>15-Jun</c:v>
                </c:pt>
                <c:pt idx="366">
                  <c:v>15-Jul</c:v>
                </c:pt>
                <c:pt idx="367">
                  <c:v>15-Aug</c:v>
                </c:pt>
                <c:pt idx="368">
                  <c:v>15-Sep</c:v>
                </c:pt>
                <c:pt idx="369">
                  <c:v>15-Oct</c:v>
                </c:pt>
                <c:pt idx="370">
                  <c:v>15-Nov</c:v>
                </c:pt>
                <c:pt idx="371">
                  <c:v>15-Dec</c:v>
                </c:pt>
                <c:pt idx="372">
                  <c:v>16-Jan</c:v>
                </c:pt>
                <c:pt idx="373">
                  <c:v>16-Feb</c:v>
                </c:pt>
                <c:pt idx="374">
                  <c:v>16-Mar</c:v>
                </c:pt>
                <c:pt idx="375">
                  <c:v>16-Apr</c:v>
                </c:pt>
                <c:pt idx="376">
                  <c:v>16-May</c:v>
                </c:pt>
                <c:pt idx="377">
                  <c:v>16-Jun</c:v>
                </c:pt>
                <c:pt idx="378">
                  <c:v>16-Jul</c:v>
                </c:pt>
                <c:pt idx="379">
                  <c:v>16-Aug</c:v>
                </c:pt>
                <c:pt idx="380">
                  <c:v>16-Sep</c:v>
                </c:pt>
                <c:pt idx="381">
                  <c:v>16-Oct</c:v>
                </c:pt>
                <c:pt idx="382">
                  <c:v>16-Nov</c:v>
                </c:pt>
                <c:pt idx="383">
                  <c:v>16-Dec</c:v>
                </c:pt>
                <c:pt idx="384">
                  <c:v>17-Jan</c:v>
                </c:pt>
                <c:pt idx="385">
                  <c:v>17-Feb</c:v>
                </c:pt>
                <c:pt idx="386">
                  <c:v>17-Mar</c:v>
                </c:pt>
                <c:pt idx="387">
                  <c:v>17-Apr</c:v>
                </c:pt>
                <c:pt idx="388">
                  <c:v>17-May</c:v>
                </c:pt>
                <c:pt idx="389">
                  <c:v>17-Jun</c:v>
                </c:pt>
                <c:pt idx="390">
                  <c:v>17-Jul</c:v>
                </c:pt>
                <c:pt idx="391">
                  <c:v>17-Aug</c:v>
                </c:pt>
                <c:pt idx="392">
                  <c:v>17-Sep</c:v>
                </c:pt>
                <c:pt idx="393">
                  <c:v>17-Oct</c:v>
                </c:pt>
                <c:pt idx="394">
                  <c:v>17-Nov</c:v>
                </c:pt>
                <c:pt idx="395">
                  <c:v>17-Dec</c:v>
                </c:pt>
                <c:pt idx="396">
                  <c:v>18-Jan</c:v>
                </c:pt>
                <c:pt idx="397">
                  <c:v>18-Feb</c:v>
                </c:pt>
                <c:pt idx="398">
                  <c:v>18-Mar</c:v>
                </c:pt>
                <c:pt idx="399">
                  <c:v>18-Apr</c:v>
                </c:pt>
                <c:pt idx="400">
                  <c:v>18-May</c:v>
                </c:pt>
                <c:pt idx="401">
                  <c:v>18-Jun</c:v>
                </c:pt>
                <c:pt idx="402">
                  <c:v>18-Jul</c:v>
                </c:pt>
                <c:pt idx="403">
                  <c:v>18-Aug</c:v>
                </c:pt>
                <c:pt idx="404">
                  <c:v>18-Sep</c:v>
                </c:pt>
                <c:pt idx="405">
                  <c:v>18-Oct</c:v>
                </c:pt>
                <c:pt idx="406">
                  <c:v>18-Nov</c:v>
                </c:pt>
                <c:pt idx="407">
                  <c:v>19-Dec</c:v>
                </c:pt>
                <c:pt idx="408">
                  <c:v>19-Jan</c:v>
                </c:pt>
                <c:pt idx="409">
                  <c:v>19-Feb</c:v>
                </c:pt>
                <c:pt idx="410">
                  <c:v>19-Mar</c:v>
                </c:pt>
                <c:pt idx="411">
                  <c:v>19-Apr</c:v>
                </c:pt>
                <c:pt idx="412">
                  <c:v>19-May</c:v>
                </c:pt>
                <c:pt idx="413">
                  <c:v>19-Jun</c:v>
                </c:pt>
                <c:pt idx="414">
                  <c:v>19-Jul</c:v>
                </c:pt>
                <c:pt idx="415">
                  <c:v>19-Aug</c:v>
                </c:pt>
                <c:pt idx="416">
                  <c:v>19-Sep</c:v>
                </c:pt>
                <c:pt idx="417">
                  <c:v>19-Oct</c:v>
                </c:pt>
                <c:pt idx="418">
                  <c:v>19-Nov</c:v>
                </c:pt>
                <c:pt idx="419">
                  <c:v>19-Dec</c:v>
                </c:pt>
              </c:strCache>
            </c:strRef>
          </c:cat>
          <c:val>
            <c:numRef>
              <c:f>Sheet1!$B$2:$B$421</c:f>
              <c:numCache>
                <c:formatCode>General</c:formatCode>
                <c:ptCount val="420"/>
                <c:pt idx="0">
                  <c:v>3.45</c:v>
                </c:pt>
                <c:pt idx="1">
                  <c:v>2.93</c:v>
                </c:pt>
                <c:pt idx="2">
                  <c:v>3.04</c:v>
                </c:pt>
                <c:pt idx="3">
                  <c:v>3.21</c:v>
                </c:pt>
                <c:pt idx="4">
                  <c:v>3.12</c:v>
                </c:pt>
                <c:pt idx="5">
                  <c:v>2.98</c:v>
                </c:pt>
                <c:pt idx="6">
                  <c:v>2.97</c:v>
                </c:pt>
                <c:pt idx="7">
                  <c:v>2.98</c:v>
                </c:pt>
                <c:pt idx="8">
                  <c:v>3.04</c:v>
                </c:pt>
                <c:pt idx="9">
                  <c:v>2.88</c:v>
                </c:pt>
                <c:pt idx="10">
                  <c:v>2.36</c:v>
                </c:pt>
                <c:pt idx="11">
                  <c:v>1.94</c:v>
                </c:pt>
                <c:pt idx="12">
                  <c:v>1.88</c:v>
                </c:pt>
                <c:pt idx="13">
                  <c:v>1.41</c:v>
                </c:pt>
                <c:pt idx="14">
                  <c:v>1.02</c:v>
                </c:pt>
                <c:pt idx="15">
                  <c:v>1.05</c:v>
                </c:pt>
                <c:pt idx="16">
                  <c:v>1.35</c:v>
                </c:pt>
                <c:pt idx="17">
                  <c:v>1.41</c:v>
                </c:pt>
                <c:pt idx="18">
                  <c:v>1.28</c:v>
                </c:pt>
                <c:pt idx="19">
                  <c:v>1.47</c:v>
                </c:pt>
                <c:pt idx="20">
                  <c:v>2.08</c:v>
                </c:pt>
                <c:pt idx="21">
                  <c:v>2.11</c:v>
                </c:pt>
                <c:pt idx="22">
                  <c:v>1.74</c:v>
                </c:pt>
                <c:pt idx="23">
                  <c:v>1.44</c:v>
                </c:pt>
                <c:pt idx="24">
                  <c:v>1.49</c:v>
                </c:pt>
                <c:pt idx="25">
                  <c:v>1.5</c:v>
                </c:pt>
                <c:pt idx="26">
                  <c:v>1.46</c:v>
                </c:pt>
                <c:pt idx="27">
                  <c:v>2.12</c:v>
                </c:pt>
                <c:pt idx="28">
                  <c:v>2.71</c:v>
                </c:pt>
                <c:pt idx="29">
                  <c:v>2.56</c:v>
                </c:pt>
                <c:pt idx="30">
                  <c:v>2.56</c:v>
                </c:pt>
                <c:pt idx="31">
                  <c:v>2.52</c:v>
                </c:pt>
                <c:pt idx="32">
                  <c:v>2.8</c:v>
                </c:pt>
                <c:pt idx="33">
                  <c:v>3.11</c:v>
                </c:pt>
                <c:pt idx="34">
                  <c:v>2.94</c:v>
                </c:pt>
                <c:pt idx="35">
                  <c:v>3.07</c:v>
                </c:pt>
                <c:pt idx="36">
                  <c:v>2.71</c:v>
                </c:pt>
                <c:pt idx="37">
                  <c:v>2.37</c:v>
                </c:pt>
                <c:pt idx="38">
                  <c:v>2.4700000000000002</c:v>
                </c:pt>
                <c:pt idx="39">
                  <c:v>2.64</c:v>
                </c:pt>
                <c:pt idx="40">
                  <c:v>2.64</c:v>
                </c:pt>
                <c:pt idx="41">
                  <c:v>2.31</c:v>
                </c:pt>
                <c:pt idx="42">
                  <c:v>2.11</c:v>
                </c:pt>
                <c:pt idx="43">
                  <c:v>2</c:v>
                </c:pt>
                <c:pt idx="44">
                  <c:v>1.53</c:v>
                </c:pt>
                <c:pt idx="45">
                  <c:v>1.21</c:v>
                </c:pt>
                <c:pt idx="46">
                  <c:v>0.95</c:v>
                </c:pt>
                <c:pt idx="47">
                  <c:v>0.77</c:v>
                </c:pt>
                <c:pt idx="48">
                  <c:v>0.56000000000000005</c:v>
                </c:pt>
                <c:pt idx="49">
                  <c:v>0.34</c:v>
                </c:pt>
                <c:pt idx="50">
                  <c:v>0.22</c:v>
                </c:pt>
                <c:pt idx="51">
                  <c:v>0.21</c:v>
                </c:pt>
                <c:pt idx="52">
                  <c:v>0.17</c:v>
                </c:pt>
                <c:pt idx="53">
                  <c:v>-0.17</c:v>
                </c:pt>
                <c:pt idx="54">
                  <c:v>-0.12</c:v>
                </c:pt>
                <c:pt idx="55">
                  <c:v>-0.1</c:v>
                </c:pt>
                <c:pt idx="56">
                  <c:v>0.16</c:v>
                </c:pt>
                <c:pt idx="57">
                  <c:v>0.13</c:v>
                </c:pt>
                <c:pt idx="58">
                  <c:v>-7.0000000000000007E-2</c:v>
                </c:pt>
                <c:pt idx="59">
                  <c:v>-0.04</c:v>
                </c:pt>
                <c:pt idx="60">
                  <c:v>0.27</c:v>
                </c:pt>
                <c:pt idx="61">
                  <c:v>0.48</c:v>
                </c:pt>
                <c:pt idx="62">
                  <c:v>0.42</c:v>
                </c:pt>
                <c:pt idx="63">
                  <c:v>0.72</c:v>
                </c:pt>
                <c:pt idx="64">
                  <c:v>0.79</c:v>
                </c:pt>
                <c:pt idx="65">
                  <c:v>0.51</c:v>
                </c:pt>
                <c:pt idx="66">
                  <c:v>0.59</c:v>
                </c:pt>
                <c:pt idx="67">
                  <c:v>1.02</c:v>
                </c:pt>
                <c:pt idx="68">
                  <c:v>1.29</c:v>
                </c:pt>
                <c:pt idx="69">
                  <c:v>1.33</c:v>
                </c:pt>
                <c:pt idx="70">
                  <c:v>1.1200000000000001</c:v>
                </c:pt>
                <c:pt idx="71">
                  <c:v>1.1299999999999999</c:v>
                </c:pt>
                <c:pt idx="72">
                  <c:v>1.66</c:v>
                </c:pt>
                <c:pt idx="73">
                  <c:v>1.71</c:v>
                </c:pt>
                <c:pt idx="74">
                  <c:v>1.98</c:v>
                </c:pt>
                <c:pt idx="75">
                  <c:v>2.21</c:v>
                </c:pt>
                <c:pt idx="76">
                  <c:v>2.42</c:v>
                </c:pt>
                <c:pt idx="77">
                  <c:v>2.54</c:v>
                </c:pt>
                <c:pt idx="78">
                  <c:v>2.5299999999999998</c:v>
                </c:pt>
                <c:pt idx="79">
                  <c:v>2.41</c:v>
                </c:pt>
                <c:pt idx="80">
                  <c:v>2.2799999999999998</c:v>
                </c:pt>
                <c:pt idx="81">
                  <c:v>2.35</c:v>
                </c:pt>
                <c:pt idx="82">
                  <c:v>2.7</c:v>
                </c:pt>
                <c:pt idx="83">
                  <c:v>2.92</c:v>
                </c:pt>
                <c:pt idx="84">
                  <c:v>3.09</c:v>
                </c:pt>
                <c:pt idx="85">
                  <c:v>3.39</c:v>
                </c:pt>
                <c:pt idx="86">
                  <c:v>3.41</c:v>
                </c:pt>
                <c:pt idx="87">
                  <c:v>3.59</c:v>
                </c:pt>
                <c:pt idx="88">
                  <c:v>3.69</c:v>
                </c:pt>
                <c:pt idx="89">
                  <c:v>3.53</c:v>
                </c:pt>
                <c:pt idx="90">
                  <c:v>3.56</c:v>
                </c:pt>
                <c:pt idx="91">
                  <c:v>3.39</c:v>
                </c:pt>
                <c:pt idx="92">
                  <c:v>3.42</c:v>
                </c:pt>
                <c:pt idx="93">
                  <c:v>3.65</c:v>
                </c:pt>
                <c:pt idx="94">
                  <c:v>3.67</c:v>
                </c:pt>
                <c:pt idx="95">
                  <c:v>3.48</c:v>
                </c:pt>
                <c:pt idx="96">
                  <c:v>3.52</c:v>
                </c:pt>
                <c:pt idx="97">
                  <c:v>3.27</c:v>
                </c:pt>
                <c:pt idx="98">
                  <c:v>2.95</c:v>
                </c:pt>
                <c:pt idx="99">
                  <c:v>3.04</c:v>
                </c:pt>
                <c:pt idx="100">
                  <c:v>3.01</c:v>
                </c:pt>
                <c:pt idx="101">
                  <c:v>2.84</c:v>
                </c:pt>
                <c:pt idx="102">
                  <c:v>2.7</c:v>
                </c:pt>
                <c:pt idx="103">
                  <c:v>2.61</c:v>
                </c:pt>
                <c:pt idx="104">
                  <c:v>2.35</c:v>
                </c:pt>
                <c:pt idx="105">
                  <c:v>2.2599999999999998</c:v>
                </c:pt>
                <c:pt idx="106">
                  <c:v>2.54</c:v>
                </c:pt>
                <c:pt idx="107">
                  <c:v>2.64</c:v>
                </c:pt>
                <c:pt idx="108">
                  <c:v>2.71</c:v>
                </c:pt>
                <c:pt idx="109">
                  <c:v>2.64</c:v>
                </c:pt>
                <c:pt idx="110">
                  <c:v>2.83</c:v>
                </c:pt>
                <c:pt idx="111">
                  <c:v>3.18</c:v>
                </c:pt>
                <c:pt idx="112">
                  <c:v>2.92</c:v>
                </c:pt>
                <c:pt idx="113">
                  <c:v>2.83</c:v>
                </c:pt>
                <c:pt idx="114">
                  <c:v>2.87</c:v>
                </c:pt>
                <c:pt idx="115">
                  <c:v>2.65</c:v>
                </c:pt>
                <c:pt idx="116">
                  <c:v>2.68</c:v>
                </c:pt>
                <c:pt idx="117">
                  <c:v>2.64</c:v>
                </c:pt>
                <c:pt idx="118">
                  <c:v>2.5499999999999998</c:v>
                </c:pt>
                <c:pt idx="119">
                  <c:v>2.0699999999999998</c:v>
                </c:pt>
                <c:pt idx="120">
                  <c:v>1.9</c:v>
                </c:pt>
                <c:pt idx="121">
                  <c:v>1.57</c:v>
                </c:pt>
                <c:pt idx="122">
                  <c:v>1.3</c:v>
                </c:pt>
                <c:pt idx="123">
                  <c:v>1.23</c:v>
                </c:pt>
                <c:pt idx="124">
                  <c:v>0.82</c:v>
                </c:pt>
                <c:pt idx="125">
                  <c:v>0.53</c:v>
                </c:pt>
                <c:pt idx="126">
                  <c:v>0.67</c:v>
                </c:pt>
                <c:pt idx="127">
                  <c:v>0.93</c:v>
                </c:pt>
                <c:pt idx="128">
                  <c:v>0.77</c:v>
                </c:pt>
                <c:pt idx="129">
                  <c:v>0.61</c:v>
                </c:pt>
                <c:pt idx="130">
                  <c:v>0.44</c:v>
                </c:pt>
                <c:pt idx="131">
                  <c:v>0.41</c:v>
                </c:pt>
                <c:pt idx="132">
                  <c:v>0.5</c:v>
                </c:pt>
                <c:pt idx="133">
                  <c:v>0.75</c:v>
                </c:pt>
                <c:pt idx="134">
                  <c:v>1.1599999999999999</c:v>
                </c:pt>
                <c:pt idx="135">
                  <c:v>1.42</c:v>
                </c:pt>
                <c:pt idx="136">
                  <c:v>1.58</c:v>
                </c:pt>
                <c:pt idx="137">
                  <c:v>1.68</c:v>
                </c:pt>
                <c:pt idx="138">
                  <c:v>1.57</c:v>
                </c:pt>
                <c:pt idx="139">
                  <c:v>1.46</c:v>
                </c:pt>
                <c:pt idx="140">
                  <c:v>1.6</c:v>
                </c:pt>
                <c:pt idx="141">
                  <c:v>1.45</c:v>
                </c:pt>
                <c:pt idx="142">
                  <c:v>1.07</c:v>
                </c:pt>
                <c:pt idx="143">
                  <c:v>1.27</c:v>
                </c:pt>
                <c:pt idx="144">
                  <c:v>1.38</c:v>
                </c:pt>
                <c:pt idx="145">
                  <c:v>1.27</c:v>
                </c:pt>
                <c:pt idx="146">
                  <c:v>1.4</c:v>
                </c:pt>
                <c:pt idx="147">
                  <c:v>1.6</c:v>
                </c:pt>
                <c:pt idx="148">
                  <c:v>1.52</c:v>
                </c:pt>
                <c:pt idx="149">
                  <c:v>1.44</c:v>
                </c:pt>
                <c:pt idx="150">
                  <c:v>1.0900000000000001</c:v>
                </c:pt>
                <c:pt idx="151">
                  <c:v>0.99</c:v>
                </c:pt>
                <c:pt idx="152">
                  <c:v>1.1299999999999999</c:v>
                </c:pt>
                <c:pt idx="153">
                  <c:v>0.93</c:v>
                </c:pt>
                <c:pt idx="154">
                  <c:v>0.59</c:v>
                </c:pt>
                <c:pt idx="155">
                  <c:v>0.52</c:v>
                </c:pt>
                <c:pt idx="156">
                  <c:v>0.37</c:v>
                </c:pt>
                <c:pt idx="157">
                  <c:v>0.34</c:v>
                </c:pt>
                <c:pt idx="158">
                  <c:v>0.48</c:v>
                </c:pt>
                <c:pt idx="159">
                  <c:v>0.51</c:v>
                </c:pt>
                <c:pt idx="160">
                  <c:v>0.54</c:v>
                </c:pt>
                <c:pt idx="161">
                  <c:v>0.38</c:v>
                </c:pt>
                <c:pt idx="162">
                  <c:v>0.36</c:v>
                </c:pt>
                <c:pt idx="163">
                  <c:v>0.31</c:v>
                </c:pt>
                <c:pt idx="164">
                  <c:v>7.0000000000000007E-2</c:v>
                </c:pt>
                <c:pt idx="165">
                  <c:v>0.42</c:v>
                </c:pt>
                <c:pt idx="166">
                  <c:v>0.3</c:v>
                </c:pt>
                <c:pt idx="167">
                  <c:v>0.15</c:v>
                </c:pt>
                <c:pt idx="168">
                  <c:v>0.25</c:v>
                </c:pt>
                <c:pt idx="169">
                  <c:v>0.45</c:v>
                </c:pt>
                <c:pt idx="170">
                  <c:v>0.65</c:v>
                </c:pt>
                <c:pt idx="171">
                  <c:v>0.77</c:v>
                </c:pt>
                <c:pt idx="172">
                  <c:v>0.91</c:v>
                </c:pt>
                <c:pt idx="173">
                  <c:v>1.2</c:v>
                </c:pt>
                <c:pt idx="174">
                  <c:v>1.1100000000000001</c:v>
                </c:pt>
                <c:pt idx="175">
                  <c:v>1.08</c:v>
                </c:pt>
                <c:pt idx="176">
                  <c:v>1.1000000000000001</c:v>
                </c:pt>
                <c:pt idx="177">
                  <c:v>1.08</c:v>
                </c:pt>
                <c:pt idx="178">
                  <c:v>0.8</c:v>
                </c:pt>
                <c:pt idx="179">
                  <c:v>0.91</c:v>
                </c:pt>
                <c:pt idx="180">
                  <c:v>1.18</c:v>
                </c:pt>
                <c:pt idx="181">
                  <c:v>0.81</c:v>
                </c:pt>
                <c:pt idx="182">
                  <c:v>0.41</c:v>
                </c:pt>
                <c:pt idx="183">
                  <c:v>0.17</c:v>
                </c:pt>
                <c:pt idx="184">
                  <c:v>0.44</c:v>
                </c:pt>
                <c:pt idx="185">
                  <c:v>0.27</c:v>
                </c:pt>
                <c:pt idx="186">
                  <c:v>-7.0000000000000007E-2</c:v>
                </c:pt>
                <c:pt idx="187">
                  <c:v>-0.43</c:v>
                </c:pt>
                <c:pt idx="188">
                  <c:v>-0.41</c:v>
                </c:pt>
                <c:pt idx="189">
                  <c:v>-0.54</c:v>
                </c:pt>
                <c:pt idx="190">
                  <c:v>-0.63</c:v>
                </c:pt>
                <c:pt idx="191">
                  <c:v>-0.7</c:v>
                </c:pt>
                <c:pt idx="192">
                  <c:v>-0.19</c:v>
                </c:pt>
                <c:pt idx="193">
                  <c:v>0.11</c:v>
                </c:pt>
                <c:pt idx="194">
                  <c:v>0.33</c:v>
                </c:pt>
                <c:pt idx="195">
                  <c:v>1.17</c:v>
                </c:pt>
                <c:pt idx="196">
                  <c:v>1.65</c:v>
                </c:pt>
                <c:pt idx="197">
                  <c:v>1.74</c:v>
                </c:pt>
                <c:pt idx="198">
                  <c:v>1.66</c:v>
                </c:pt>
                <c:pt idx="199">
                  <c:v>1.53</c:v>
                </c:pt>
                <c:pt idx="200">
                  <c:v>1.99</c:v>
                </c:pt>
                <c:pt idx="201">
                  <c:v>2.38</c:v>
                </c:pt>
                <c:pt idx="202">
                  <c:v>2.71</c:v>
                </c:pt>
                <c:pt idx="203">
                  <c:v>3.37</c:v>
                </c:pt>
                <c:pt idx="204">
                  <c:v>3.36</c:v>
                </c:pt>
                <c:pt idx="205">
                  <c:v>3.19</c:v>
                </c:pt>
                <c:pt idx="206">
                  <c:v>3.41</c:v>
                </c:pt>
                <c:pt idx="207">
                  <c:v>3.48</c:v>
                </c:pt>
                <c:pt idx="208">
                  <c:v>3.4</c:v>
                </c:pt>
                <c:pt idx="209">
                  <c:v>3.19</c:v>
                </c:pt>
                <c:pt idx="210">
                  <c:v>2.96</c:v>
                </c:pt>
                <c:pt idx="211">
                  <c:v>2.65</c:v>
                </c:pt>
                <c:pt idx="212">
                  <c:v>2.2200000000000002</c:v>
                </c:pt>
                <c:pt idx="213">
                  <c:v>2.2999999999999998</c:v>
                </c:pt>
                <c:pt idx="214">
                  <c:v>2.75</c:v>
                </c:pt>
                <c:pt idx="215">
                  <c:v>2.84</c:v>
                </c:pt>
                <c:pt idx="216">
                  <c:v>2.83</c:v>
                </c:pt>
                <c:pt idx="217">
                  <c:v>2.71</c:v>
                </c:pt>
                <c:pt idx="218">
                  <c:v>2.66</c:v>
                </c:pt>
                <c:pt idx="219">
                  <c:v>2.81</c:v>
                </c:pt>
                <c:pt idx="220">
                  <c:v>2.5099999999999998</c:v>
                </c:pt>
                <c:pt idx="221">
                  <c:v>2.39</c:v>
                </c:pt>
                <c:pt idx="222">
                  <c:v>2.95</c:v>
                </c:pt>
                <c:pt idx="223">
                  <c:v>3.47</c:v>
                </c:pt>
                <c:pt idx="224">
                  <c:v>3.36</c:v>
                </c:pt>
                <c:pt idx="225">
                  <c:v>3.33</c:v>
                </c:pt>
                <c:pt idx="226">
                  <c:v>3.35</c:v>
                </c:pt>
                <c:pt idx="227">
                  <c:v>3.35</c:v>
                </c:pt>
                <c:pt idx="228">
                  <c:v>3.26</c:v>
                </c:pt>
                <c:pt idx="229">
                  <c:v>3.14</c:v>
                </c:pt>
                <c:pt idx="230">
                  <c:v>2.87</c:v>
                </c:pt>
                <c:pt idx="231">
                  <c:v>3.33</c:v>
                </c:pt>
                <c:pt idx="232">
                  <c:v>3.68</c:v>
                </c:pt>
                <c:pt idx="233">
                  <c:v>3.48</c:v>
                </c:pt>
                <c:pt idx="234">
                  <c:v>3.17</c:v>
                </c:pt>
                <c:pt idx="235">
                  <c:v>2.8</c:v>
                </c:pt>
                <c:pt idx="236">
                  <c:v>2.48</c:v>
                </c:pt>
                <c:pt idx="237">
                  <c:v>2.31</c:v>
                </c:pt>
                <c:pt idx="238">
                  <c:v>2.08</c:v>
                </c:pt>
                <c:pt idx="239">
                  <c:v>2.02</c:v>
                </c:pt>
                <c:pt idx="240">
                  <c:v>1.87</c:v>
                </c:pt>
                <c:pt idx="241">
                  <c:v>1.59</c:v>
                </c:pt>
                <c:pt idx="242">
                  <c:v>1.69</c:v>
                </c:pt>
                <c:pt idx="243">
                  <c:v>1.55</c:v>
                </c:pt>
                <c:pt idx="244">
                  <c:v>1.26</c:v>
                </c:pt>
                <c:pt idx="245">
                  <c:v>0.99</c:v>
                </c:pt>
                <c:pt idx="246">
                  <c:v>0.88</c:v>
                </c:pt>
                <c:pt idx="247">
                  <c:v>0.77</c:v>
                </c:pt>
                <c:pt idx="248">
                  <c:v>0.69</c:v>
                </c:pt>
                <c:pt idx="249">
                  <c:v>0.68</c:v>
                </c:pt>
                <c:pt idx="250">
                  <c:v>0.56999999999999995</c:v>
                </c:pt>
                <c:pt idx="251">
                  <c:v>0.49</c:v>
                </c:pt>
                <c:pt idx="252">
                  <c:v>0.09</c:v>
                </c:pt>
                <c:pt idx="253">
                  <c:v>0.04</c:v>
                </c:pt>
                <c:pt idx="254">
                  <c:v>0.08</c:v>
                </c:pt>
                <c:pt idx="255">
                  <c:v>0.27</c:v>
                </c:pt>
                <c:pt idx="256">
                  <c:v>0.28000000000000003</c:v>
                </c:pt>
                <c:pt idx="257">
                  <c:v>0.2</c:v>
                </c:pt>
                <c:pt idx="258">
                  <c:v>0.03</c:v>
                </c:pt>
                <c:pt idx="259">
                  <c:v>-0.19</c:v>
                </c:pt>
                <c:pt idx="260">
                  <c:v>-0.22</c:v>
                </c:pt>
                <c:pt idx="261">
                  <c:v>-0.3</c:v>
                </c:pt>
                <c:pt idx="262">
                  <c:v>-0.46</c:v>
                </c:pt>
                <c:pt idx="263">
                  <c:v>-0.43</c:v>
                </c:pt>
                <c:pt idx="264">
                  <c:v>-0.36</c:v>
                </c:pt>
                <c:pt idx="265">
                  <c:v>-0.39</c:v>
                </c:pt>
                <c:pt idx="266">
                  <c:v>-0.52</c:v>
                </c:pt>
                <c:pt idx="267">
                  <c:v>-0.32</c:v>
                </c:pt>
                <c:pt idx="268">
                  <c:v>-0.15</c:v>
                </c:pt>
                <c:pt idx="269">
                  <c:v>0.32</c:v>
                </c:pt>
                <c:pt idx="270">
                  <c:v>7.0000000000000007E-2</c:v>
                </c:pt>
                <c:pt idx="271">
                  <c:v>0.32</c:v>
                </c:pt>
                <c:pt idx="272">
                  <c:v>0.51</c:v>
                </c:pt>
                <c:pt idx="273">
                  <c:v>0.54</c:v>
                </c:pt>
                <c:pt idx="274">
                  <c:v>0.76</c:v>
                </c:pt>
                <c:pt idx="275">
                  <c:v>1.05</c:v>
                </c:pt>
                <c:pt idx="276">
                  <c:v>0.8</c:v>
                </c:pt>
                <c:pt idx="277">
                  <c:v>1.56</c:v>
                </c:pt>
                <c:pt idx="278">
                  <c:v>2.25</c:v>
                </c:pt>
                <c:pt idx="279">
                  <c:v>2.35</c:v>
                </c:pt>
                <c:pt idx="280">
                  <c:v>2.15</c:v>
                </c:pt>
                <c:pt idx="281">
                  <c:v>2.2200000000000002</c:v>
                </c:pt>
                <c:pt idx="282">
                  <c:v>2.33</c:v>
                </c:pt>
                <c:pt idx="283">
                  <c:v>2.17</c:v>
                </c:pt>
                <c:pt idx="284">
                  <c:v>2.4900000000000002</c:v>
                </c:pt>
                <c:pt idx="285">
                  <c:v>3.12</c:v>
                </c:pt>
                <c:pt idx="286">
                  <c:v>3.33</c:v>
                </c:pt>
                <c:pt idx="287">
                  <c:v>2.42</c:v>
                </c:pt>
                <c:pt idx="288">
                  <c:v>2.34</c:v>
                </c:pt>
                <c:pt idx="289">
                  <c:v>2.57</c:v>
                </c:pt>
                <c:pt idx="290">
                  <c:v>2.61</c:v>
                </c:pt>
                <c:pt idx="291">
                  <c:v>2.71</c:v>
                </c:pt>
                <c:pt idx="292">
                  <c:v>3.1</c:v>
                </c:pt>
                <c:pt idx="293">
                  <c:v>3.57</c:v>
                </c:pt>
                <c:pt idx="294">
                  <c:v>3.37</c:v>
                </c:pt>
                <c:pt idx="295">
                  <c:v>3.42</c:v>
                </c:pt>
                <c:pt idx="296">
                  <c:v>3.29</c:v>
                </c:pt>
                <c:pt idx="297">
                  <c:v>3.3</c:v>
                </c:pt>
                <c:pt idx="298">
                  <c:v>3.36</c:v>
                </c:pt>
                <c:pt idx="299">
                  <c:v>3.48</c:v>
                </c:pt>
                <c:pt idx="300">
                  <c:v>3.69</c:v>
                </c:pt>
                <c:pt idx="301">
                  <c:v>3.59</c:v>
                </c:pt>
                <c:pt idx="302">
                  <c:v>3.56</c:v>
                </c:pt>
                <c:pt idx="303">
                  <c:v>3.69</c:v>
                </c:pt>
                <c:pt idx="304">
                  <c:v>3.26</c:v>
                </c:pt>
                <c:pt idx="305">
                  <c:v>3.12</c:v>
                </c:pt>
                <c:pt idx="306">
                  <c:v>2.85</c:v>
                </c:pt>
                <c:pt idx="307">
                  <c:v>2.56</c:v>
                </c:pt>
                <c:pt idx="308">
                  <c:v>2.52</c:v>
                </c:pt>
                <c:pt idx="309">
                  <c:v>2.4</c:v>
                </c:pt>
                <c:pt idx="310">
                  <c:v>2.62</c:v>
                </c:pt>
                <c:pt idx="311">
                  <c:v>3.11</c:v>
                </c:pt>
                <c:pt idx="312">
                  <c:v>3.24</c:v>
                </c:pt>
                <c:pt idx="313">
                  <c:v>3.44</c:v>
                </c:pt>
                <c:pt idx="314">
                  <c:v>3.3</c:v>
                </c:pt>
                <c:pt idx="315">
                  <c:v>3.39</c:v>
                </c:pt>
                <c:pt idx="316">
                  <c:v>3.13</c:v>
                </c:pt>
                <c:pt idx="317">
                  <c:v>2.95</c:v>
                </c:pt>
                <c:pt idx="318">
                  <c:v>2.99</c:v>
                </c:pt>
                <c:pt idx="319">
                  <c:v>2.29</c:v>
                </c:pt>
                <c:pt idx="320">
                  <c:v>1.99</c:v>
                </c:pt>
                <c:pt idx="321">
                  <c:v>2.14</c:v>
                </c:pt>
                <c:pt idx="322">
                  <c:v>2.0099999999999998</c:v>
                </c:pt>
                <c:pt idx="323">
                  <c:v>1.97</c:v>
                </c:pt>
                <c:pt idx="324">
                  <c:v>1.95</c:v>
                </c:pt>
                <c:pt idx="325">
                  <c:v>1.87</c:v>
                </c:pt>
                <c:pt idx="326">
                  <c:v>2.06</c:v>
                </c:pt>
                <c:pt idx="327">
                  <c:v>1.97</c:v>
                </c:pt>
                <c:pt idx="328">
                  <c:v>1.74</c:v>
                </c:pt>
                <c:pt idx="329">
                  <c:v>1.53</c:v>
                </c:pt>
                <c:pt idx="330">
                  <c:v>1.44</c:v>
                </c:pt>
                <c:pt idx="331">
                  <c:v>1.56</c:v>
                </c:pt>
                <c:pt idx="332">
                  <c:v>1.62</c:v>
                </c:pt>
                <c:pt idx="333">
                  <c:v>1.64</c:v>
                </c:pt>
                <c:pt idx="334">
                  <c:v>1.57</c:v>
                </c:pt>
                <c:pt idx="335">
                  <c:v>1.65</c:v>
                </c:pt>
                <c:pt idx="336">
                  <c:v>1.81</c:v>
                </c:pt>
                <c:pt idx="337">
                  <c:v>1.92</c:v>
                </c:pt>
                <c:pt idx="338">
                  <c:v>1.85</c:v>
                </c:pt>
                <c:pt idx="339">
                  <c:v>1.7</c:v>
                </c:pt>
                <c:pt idx="340">
                  <c:v>1.87</c:v>
                </c:pt>
                <c:pt idx="341">
                  <c:v>2.25</c:v>
                </c:pt>
                <c:pt idx="342">
                  <c:v>2.54</c:v>
                </c:pt>
                <c:pt idx="343">
                  <c:v>2.68</c:v>
                </c:pt>
                <c:pt idx="344">
                  <c:v>2.81</c:v>
                </c:pt>
                <c:pt idx="345">
                  <c:v>2.59</c:v>
                </c:pt>
                <c:pt idx="346">
                  <c:v>2.63</c:v>
                </c:pt>
                <c:pt idx="347">
                  <c:v>2.83</c:v>
                </c:pt>
                <c:pt idx="348">
                  <c:v>2.83</c:v>
                </c:pt>
                <c:pt idx="349">
                  <c:v>2.66</c:v>
                </c:pt>
                <c:pt idx="350">
                  <c:v>2.67</c:v>
                </c:pt>
                <c:pt idx="351">
                  <c:v>2.67</c:v>
                </c:pt>
                <c:pt idx="352">
                  <c:v>2.54</c:v>
                </c:pt>
                <c:pt idx="353">
                  <c:v>2.57</c:v>
                </c:pt>
                <c:pt idx="354">
                  <c:v>2.52</c:v>
                </c:pt>
                <c:pt idx="355">
                  <c:v>2.41</c:v>
                </c:pt>
                <c:pt idx="356">
                  <c:v>2.52</c:v>
                </c:pt>
                <c:pt idx="357">
                  <c:v>2.2999999999999998</c:v>
                </c:pt>
                <c:pt idx="358">
                  <c:v>2.2999999999999998</c:v>
                </c:pt>
                <c:pt idx="359">
                  <c:v>2.1800000000000002</c:v>
                </c:pt>
                <c:pt idx="360">
                  <c:v>1.9</c:v>
                </c:pt>
                <c:pt idx="361">
                  <c:v>1.97</c:v>
                </c:pt>
                <c:pt idx="362">
                  <c:v>2.0299999999999998</c:v>
                </c:pt>
                <c:pt idx="363">
                  <c:v>1.89</c:v>
                </c:pt>
                <c:pt idx="364">
                  <c:v>2.15</c:v>
                </c:pt>
                <c:pt idx="365">
                  <c:v>2.35</c:v>
                </c:pt>
                <c:pt idx="366">
                  <c:v>2.2999999999999998</c:v>
                </c:pt>
                <c:pt idx="367">
                  <c:v>2.1</c:v>
                </c:pt>
                <c:pt idx="368">
                  <c:v>2.16</c:v>
                </c:pt>
                <c:pt idx="369">
                  <c:v>2.0499999999999998</c:v>
                </c:pt>
                <c:pt idx="370">
                  <c:v>2.15</c:v>
                </c:pt>
                <c:pt idx="371">
                  <c:v>2</c:v>
                </c:pt>
                <c:pt idx="372">
                  <c:v>1.87</c:v>
                </c:pt>
                <c:pt idx="373">
                  <c:v>1.47</c:v>
                </c:pt>
                <c:pt idx="374">
                  <c:v>1.58</c:v>
                </c:pt>
                <c:pt idx="375">
                  <c:v>1.58</c:v>
                </c:pt>
                <c:pt idx="376">
                  <c:v>1.54</c:v>
                </c:pt>
                <c:pt idx="377">
                  <c:v>1.42</c:v>
                </c:pt>
                <c:pt idx="378">
                  <c:v>1.2</c:v>
                </c:pt>
                <c:pt idx="379">
                  <c:v>1.26</c:v>
                </c:pt>
                <c:pt idx="380">
                  <c:v>1.32</c:v>
                </c:pt>
                <c:pt idx="381">
                  <c:v>1.43</c:v>
                </c:pt>
                <c:pt idx="382">
                  <c:v>1.66</c:v>
                </c:pt>
                <c:pt idx="383">
                  <c:v>1.97</c:v>
                </c:pt>
                <c:pt idx="384">
                  <c:v>1.91</c:v>
                </c:pt>
                <c:pt idx="385">
                  <c:v>1.91</c:v>
                </c:pt>
                <c:pt idx="386">
                  <c:v>1.74</c:v>
                </c:pt>
                <c:pt idx="387">
                  <c:v>1.49</c:v>
                </c:pt>
                <c:pt idx="388">
                  <c:v>1.42</c:v>
                </c:pt>
                <c:pt idx="389">
                  <c:v>1.19</c:v>
                </c:pt>
                <c:pt idx="390">
                  <c:v>1.24</c:v>
                </c:pt>
                <c:pt idx="391">
                  <c:v>1.19</c:v>
                </c:pt>
                <c:pt idx="392">
                  <c:v>1.1499999999999999</c:v>
                </c:pt>
                <c:pt idx="393">
                  <c:v>1.27</c:v>
                </c:pt>
                <c:pt idx="394">
                  <c:v>1.1200000000000001</c:v>
                </c:pt>
                <c:pt idx="395">
                  <c:v>1.06</c:v>
                </c:pt>
                <c:pt idx="396">
                  <c:v>1.1299999999999999</c:v>
                </c:pt>
                <c:pt idx="397">
                  <c:v>1.28</c:v>
                </c:pt>
                <c:pt idx="398">
                  <c:v>1.1299999999999999</c:v>
                </c:pt>
                <c:pt idx="399">
                  <c:v>1.08</c:v>
                </c:pt>
                <c:pt idx="400">
                  <c:v>1.1100000000000001</c:v>
                </c:pt>
                <c:pt idx="401">
                  <c:v>1.0900000000000001</c:v>
                </c:pt>
                <c:pt idx="402">
                  <c:v>0.98</c:v>
                </c:pt>
                <c:pt idx="403">
                  <c:v>0.98</c:v>
                </c:pt>
                <c:pt idx="404">
                  <c:v>1.05</c:v>
                </c:pt>
                <c:pt idx="405">
                  <c:v>0.96</c:v>
                </c:pt>
                <c:pt idx="406">
                  <c:v>0.92</c:v>
                </c:pt>
                <c:pt idx="407">
                  <c:v>0.56000000000000005</c:v>
                </c:pt>
                <c:pt idx="408">
                  <c:v>0.31</c:v>
                </c:pt>
                <c:pt idx="409">
                  <c:v>0.28000000000000003</c:v>
                </c:pt>
                <c:pt idx="410">
                  <c:v>0.16</c:v>
                </c:pt>
                <c:pt idx="411">
                  <c:v>0.11</c:v>
                </c:pt>
                <c:pt idx="412">
                  <c:v>0.01</c:v>
                </c:pt>
                <c:pt idx="413">
                  <c:v>-0.31</c:v>
                </c:pt>
                <c:pt idx="414">
                  <c:v>-0.34</c:v>
                </c:pt>
                <c:pt idx="415" formatCode="0.00">
                  <c:v>-0.5</c:v>
                </c:pt>
                <c:pt idx="416">
                  <c:v>-0.34</c:v>
                </c:pt>
                <c:pt idx="417">
                  <c:v>-0.12</c:v>
                </c:pt>
                <c:pt idx="418">
                  <c:v>0.26</c:v>
                </c:pt>
                <c:pt idx="419">
                  <c:v>0.31</c:v>
                </c:pt>
              </c:numCache>
            </c:numRef>
          </c:val>
          <c:smooth val="0"/>
          <c:extLst xmlns:c16r2="http://schemas.microsoft.com/office/drawing/2015/06/chart">
            <c:ext xmlns:c16="http://schemas.microsoft.com/office/drawing/2014/chart" uri="{C3380CC4-5D6E-409C-BE32-E72D297353CC}">
              <c16:uniqueId val="{00000001-770A-4A42-919D-A69C3E8B5F3F}"/>
            </c:ext>
          </c:extLst>
        </c:ser>
        <c:dLbls>
          <c:showLegendKey val="0"/>
          <c:showVal val="0"/>
          <c:showCatName val="0"/>
          <c:showSerName val="0"/>
          <c:showPercent val="0"/>
          <c:showBubbleSize val="0"/>
        </c:dLbls>
        <c:marker val="1"/>
        <c:smooth val="0"/>
        <c:axId val="310087040"/>
        <c:axId val="310091936"/>
      </c:lineChart>
      <c:catAx>
        <c:axId val="310087040"/>
        <c:scaling>
          <c:orientation val="minMax"/>
        </c:scaling>
        <c:delete val="0"/>
        <c:axPos val="b"/>
        <c:numFmt formatCode="General" sourceLinked="1"/>
        <c:majorTickMark val="cross"/>
        <c:minorTickMark val="none"/>
        <c:tickLblPos val="nextTo"/>
        <c:spPr>
          <a:ln w="12700">
            <a:solidFill>
              <a:srgbClr val="464B50"/>
            </a:solidFill>
          </a:ln>
        </c:spPr>
        <c:txPr>
          <a:bodyPr/>
          <a:lstStyle/>
          <a:p>
            <a:pPr>
              <a:defRPr sz="2000">
                <a:solidFill>
                  <a:schemeClr val="bg1"/>
                </a:solidFill>
              </a:defRPr>
            </a:pPr>
            <a:endParaRPr lang="en-US"/>
          </a:p>
        </c:txPr>
        <c:crossAx val="310091936"/>
        <c:crossesAt val="-4"/>
        <c:auto val="1"/>
        <c:lblAlgn val="ctr"/>
        <c:lblOffset val="100"/>
        <c:tickLblSkip val="60"/>
        <c:tickMarkSkip val="12"/>
        <c:noMultiLvlLbl val="1"/>
      </c:catAx>
      <c:valAx>
        <c:axId val="310091936"/>
        <c:scaling>
          <c:orientation val="minMax"/>
          <c:max val="4"/>
          <c:min val="-1"/>
        </c:scaling>
        <c:delete val="0"/>
        <c:axPos val="l"/>
        <c:majorGridlines>
          <c:spPr>
            <a:ln w="12700">
              <a:solidFill>
                <a:schemeClr val="bg1">
                  <a:lumMod val="50000"/>
                  <a:lumOff val="50000"/>
                </a:schemeClr>
              </a:solidFill>
            </a:ln>
          </c:spPr>
        </c:majorGridlines>
        <c:numFmt formatCode="0" sourceLinked="0"/>
        <c:majorTickMark val="cross"/>
        <c:minorTickMark val="none"/>
        <c:tickLblPos val="nextTo"/>
        <c:spPr>
          <a:noFill/>
          <a:ln w="12700">
            <a:solidFill>
              <a:srgbClr val="464B50"/>
            </a:solidFill>
          </a:ln>
        </c:spPr>
        <c:txPr>
          <a:bodyPr/>
          <a:lstStyle/>
          <a:p>
            <a:pPr>
              <a:defRPr sz="2000">
                <a:solidFill>
                  <a:schemeClr val="bg1"/>
                </a:solidFill>
              </a:defRPr>
            </a:pPr>
            <a:endParaRPr lang="en-US"/>
          </a:p>
        </c:txPr>
        <c:crossAx val="310087040"/>
        <c:crosses val="autoZero"/>
        <c:crossBetween val="midCat"/>
        <c:majorUnit val="1"/>
      </c:valAx>
      <c:spPr>
        <a:ln w="12700">
          <a:solidFill>
            <a:schemeClr val="bg1"/>
          </a:solidFill>
        </a:ln>
      </c:spPr>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404586559910554E-2"/>
          <c:y val="7.2073678692811935E-2"/>
          <c:w val="0.90519082688017893"/>
          <c:h val="0.82509178836539487"/>
        </c:manualLayout>
      </c:layout>
      <c:areaChart>
        <c:grouping val="stacked"/>
        <c:varyColors val="0"/>
        <c:ser>
          <c:idx val="2"/>
          <c:order val="0"/>
          <c:spPr>
            <a:solidFill>
              <a:schemeClr val="tx1"/>
            </a:solidFill>
            <a:ln w="25400">
              <a:noFill/>
            </a:ln>
          </c:spPr>
          <c:cat>
            <c:strRef>
              <c:f>Sheet1!$A$4:$A$141</c:f>
              <c:strCache>
                <c:ptCount val="138"/>
                <c:pt idx="0">
                  <c:v>85</c:v>
                </c:pt>
                <c:pt idx="1">
                  <c:v>85</c:v>
                </c:pt>
                <c:pt idx="2">
                  <c:v>85</c:v>
                </c:pt>
                <c:pt idx="3">
                  <c:v>85</c:v>
                </c:pt>
                <c:pt idx="4">
                  <c:v>86</c:v>
                </c:pt>
                <c:pt idx="5">
                  <c:v>86</c:v>
                </c:pt>
                <c:pt idx="6">
                  <c:v>86</c:v>
                </c:pt>
                <c:pt idx="7">
                  <c:v>86</c:v>
                </c:pt>
                <c:pt idx="8">
                  <c:v>87</c:v>
                </c:pt>
                <c:pt idx="9">
                  <c:v>87</c:v>
                </c:pt>
                <c:pt idx="10">
                  <c:v>87</c:v>
                </c:pt>
                <c:pt idx="11">
                  <c:v>87</c:v>
                </c:pt>
                <c:pt idx="12">
                  <c:v>88</c:v>
                </c:pt>
                <c:pt idx="13">
                  <c:v>88</c:v>
                </c:pt>
                <c:pt idx="14">
                  <c:v>88</c:v>
                </c:pt>
                <c:pt idx="15">
                  <c:v>88</c:v>
                </c:pt>
                <c:pt idx="16">
                  <c:v>89</c:v>
                </c:pt>
                <c:pt idx="17">
                  <c:v>89</c:v>
                </c:pt>
                <c:pt idx="18">
                  <c:v>89</c:v>
                </c:pt>
                <c:pt idx="19">
                  <c:v>89</c:v>
                </c:pt>
                <c:pt idx="20">
                  <c:v>90</c:v>
                </c:pt>
                <c:pt idx="21">
                  <c:v>90</c:v>
                </c:pt>
                <c:pt idx="22">
                  <c:v>90</c:v>
                </c:pt>
                <c:pt idx="23">
                  <c:v>90</c:v>
                </c:pt>
                <c:pt idx="24">
                  <c:v>91</c:v>
                </c:pt>
                <c:pt idx="25">
                  <c:v>91</c:v>
                </c:pt>
                <c:pt idx="26">
                  <c:v>91</c:v>
                </c:pt>
                <c:pt idx="27">
                  <c:v>91</c:v>
                </c:pt>
                <c:pt idx="28">
                  <c:v>92</c:v>
                </c:pt>
                <c:pt idx="29">
                  <c:v>92</c:v>
                </c:pt>
                <c:pt idx="30">
                  <c:v>92</c:v>
                </c:pt>
                <c:pt idx="31">
                  <c:v>92</c:v>
                </c:pt>
                <c:pt idx="32">
                  <c:v>93</c:v>
                </c:pt>
                <c:pt idx="33">
                  <c:v>93</c:v>
                </c:pt>
                <c:pt idx="34">
                  <c:v>93</c:v>
                </c:pt>
                <c:pt idx="35">
                  <c:v>93</c:v>
                </c:pt>
                <c:pt idx="36">
                  <c:v>94</c:v>
                </c:pt>
                <c:pt idx="37">
                  <c:v>94</c:v>
                </c:pt>
                <c:pt idx="38">
                  <c:v>94</c:v>
                </c:pt>
                <c:pt idx="39">
                  <c:v>94</c:v>
                </c:pt>
                <c:pt idx="40">
                  <c:v>95</c:v>
                </c:pt>
                <c:pt idx="41">
                  <c:v>95</c:v>
                </c:pt>
                <c:pt idx="42">
                  <c:v>95</c:v>
                </c:pt>
                <c:pt idx="43">
                  <c:v>95</c:v>
                </c:pt>
                <c:pt idx="44">
                  <c:v>96</c:v>
                </c:pt>
                <c:pt idx="45">
                  <c:v>96</c:v>
                </c:pt>
                <c:pt idx="46">
                  <c:v>96</c:v>
                </c:pt>
                <c:pt idx="47">
                  <c:v>96</c:v>
                </c:pt>
                <c:pt idx="48">
                  <c:v>97</c:v>
                </c:pt>
                <c:pt idx="49">
                  <c:v>97</c:v>
                </c:pt>
                <c:pt idx="50">
                  <c:v>97</c:v>
                </c:pt>
                <c:pt idx="51">
                  <c:v>97</c:v>
                </c:pt>
                <c:pt idx="52">
                  <c:v>98</c:v>
                </c:pt>
                <c:pt idx="53">
                  <c:v>98</c:v>
                </c:pt>
                <c:pt idx="54">
                  <c:v>98</c:v>
                </c:pt>
                <c:pt idx="55">
                  <c:v>98</c:v>
                </c:pt>
                <c:pt idx="56">
                  <c:v>99</c:v>
                </c:pt>
                <c:pt idx="57">
                  <c:v>99</c:v>
                </c:pt>
                <c:pt idx="58">
                  <c:v>99</c:v>
                </c:pt>
                <c:pt idx="59">
                  <c:v>99</c:v>
                </c:pt>
                <c:pt idx="60">
                  <c:v>00</c:v>
                </c:pt>
                <c:pt idx="61">
                  <c:v>100</c:v>
                </c:pt>
                <c:pt idx="62">
                  <c:v>100</c:v>
                </c:pt>
                <c:pt idx="63">
                  <c:v>100</c:v>
                </c:pt>
                <c:pt idx="64">
                  <c:v>01</c:v>
                </c:pt>
                <c:pt idx="65">
                  <c:v>101</c:v>
                </c:pt>
                <c:pt idx="66">
                  <c:v>101</c:v>
                </c:pt>
                <c:pt idx="67">
                  <c:v>101</c:v>
                </c:pt>
                <c:pt idx="68">
                  <c:v>02</c:v>
                </c:pt>
                <c:pt idx="69">
                  <c:v>102</c:v>
                </c:pt>
                <c:pt idx="70">
                  <c:v>102</c:v>
                </c:pt>
                <c:pt idx="71">
                  <c:v>102</c:v>
                </c:pt>
                <c:pt idx="72">
                  <c:v>03</c:v>
                </c:pt>
                <c:pt idx="73">
                  <c:v>103</c:v>
                </c:pt>
                <c:pt idx="74">
                  <c:v>103</c:v>
                </c:pt>
                <c:pt idx="75">
                  <c:v>103</c:v>
                </c:pt>
                <c:pt idx="76">
                  <c:v>04</c:v>
                </c:pt>
                <c:pt idx="77">
                  <c:v>104</c:v>
                </c:pt>
                <c:pt idx="78">
                  <c:v>104</c:v>
                </c:pt>
                <c:pt idx="79">
                  <c:v>104</c:v>
                </c:pt>
                <c:pt idx="80">
                  <c:v>05</c:v>
                </c:pt>
                <c:pt idx="81">
                  <c:v>105</c:v>
                </c:pt>
                <c:pt idx="82">
                  <c:v>105</c:v>
                </c:pt>
                <c:pt idx="83">
                  <c:v>105</c:v>
                </c:pt>
                <c:pt idx="84">
                  <c:v>06</c:v>
                </c:pt>
                <c:pt idx="85">
                  <c:v>106</c:v>
                </c:pt>
                <c:pt idx="86">
                  <c:v>106</c:v>
                </c:pt>
                <c:pt idx="87">
                  <c:v>106</c:v>
                </c:pt>
                <c:pt idx="88">
                  <c:v>07</c:v>
                </c:pt>
                <c:pt idx="89">
                  <c:v>107</c:v>
                </c:pt>
                <c:pt idx="90">
                  <c:v>107</c:v>
                </c:pt>
                <c:pt idx="91">
                  <c:v>107</c:v>
                </c:pt>
                <c:pt idx="92">
                  <c:v>08</c:v>
                </c:pt>
                <c:pt idx="93">
                  <c:v>108</c:v>
                </c:pt>
                <c:pt idx="94">
                  <c:v>108</c:v>
                </c:pt>
                <c:pt idx="95">
                  <c:v>108</c:v>
                </c:pt>
                <c:pt idx="96">
                  <c:v>09</c:v>
                </c:pt>
                <c:pt idx="97">
                  <c:v>109</c:v>
                </c:pt>
                <c:pt idx="98">
                  <c:v>109</c:v>
                </c:pt>
                <c:pt idx="99">
                  <c:v>109</c:v>
                </c:pt>
                <c:pt idx="100">
                  <c:v>10</c:v>
                </c:pt>
                <c:pt idx="101">
                  <c:v>110</c:v>
                </c:pt>
                <c:pt idx="102">
                  <c:v>110</c:v>
                </c:pt>
                <c:pt idx="103">
                  <c:v>110</c:v>
                </c:pt>
                <c:pt idx="104">
                  <c:v>11</c:v>
                </c:pt>
                <c:pt idx="105">
                  <c:v>111</c:v>
                </c:pt>
                <c:pt idx="106">
                  <c:v>111</c:v>
                </c:pt>
                <c:pt idx="107">
                  <c:v>111</c:v>
                </c:pt>
                <c:pt idx="108">
                  <c:v>12</c:v>
                </c:pt>
                <c:pt idx="109">
                  <c:v>112</c:v>
                </c:pt>
                <c:pt idx="110">
                  <c:v>112</c:v>
                </c:pt>
                <c:pt idx="111">
                  <c:v>112</c:v>
                </c:pt>
                <c:pt idx="112">
                  <c:v>13</c:v>
                </c:pt>
                <c:pt idx="113">
                  <c:v>113</c:v>
                </c:pt>
                <c:pt idx="114">
                  <c:v>113</c:v>
                </c:pt>
                <c:pt idx="115">
                  <c:v>113</c:v>
                </c:pt>
                <c:pt idx="116">
                  <c:v>14</c:v>
                </c:pt>
                <c:pt idx="117">
                  <c:v>114</c:v>
                </c:pt>
                <c:pt idx="118">
                  <c:v>114</c:v>
                </c:pt>
                <c:pt idx="119">
                  <c:v>114</c:v>
                </c:pt>
                <c:pt idx="120">
                  <c:v>15</c:v>
                </c:pt>
                <c:pt idx="121">
                  <c:v>115</c:v>
                </c:pt>
                <c:pt idx="122">
                  <c:v>115</c:v>
                </c:pt>
                <c:pt idx="123">
                  <c:v>115</c:v>
                </c:pt>
                <c:pt idx="124">
                  <c:v>16</c:v>
                </c:pt>
                <c:pt idx="125">
                  <c:v>116</c:v>
                </c:pt>
                <c:pt idx="126">
                  <c:v>116</c:v>
                </c:pt>
                <c:pt idx="127">
                  <c:v>116</c:v>
                </c:pt>
                <c:pt idx="128">
                  <c:v>17</c:v>
                </c:pt>
                <c:pt idx="129">
                  <c:v>117</c:v>
                </c:pt>
                <c:pt idx="130">
                  <c:v>117</c:v>
                </c:pt>
                <c:pt idx="131">
                  <c:v>117</c:v>
                </c:pt>
                <c:pt idx="132">
                  <c:v>18</c:v>
                </c:pt>
                <c:pt idx="133">
                  <c:v>118</c:v>
                </c:pt>
                <c:pt idx="134">
                  <c:v>18</c:v>
                </c:pt>
                <c:pt idx="135">
                  <c:v>18</c:v>
                </c:pt>
                <c:pt idx="136">
                  <c:v>19</c:v>
                </c:pt>
                <c:pt idx="137">
                  <c:v>19</c:v>
                </c:pt>
              </c:strCache>
            </c:strRef>
          </c:cat>
          <c:val>
            <c:numRef>
              <c:f>Sheet1!$B$4:$B$141</c:f>
              <c:numCache>
                <c:formatCode>General</c:formatCode>
                <c:ptCount val="138"/>
                <c:pt idx="0">
                  <c:v>0.14299999999999999</c:v>
                </c:pt>
                <c:pt idx="1">
                  <c:v>0.36599999999999999</c:v>
                </c:pt>
                <c:pt idx="2">
                  <c:v>0.254</c:v>
                </c:pt>
                <c:pt idx="3">
                  <c:v>0.224</c:v>
                </c:pt>
                <c:pt idx="4">
                  <c:v>0.33100000000000002</c:v>
                </c:pt>
                <c:pt idx="5">
                  <c:v>0.26300000000000001</c:v>
                </c:pt>
                <c:pt idx="6">
                  <c:v>0.245</c:v>
                </c:pt>
                <c:pt idx="7">
                  <c:v>0.20699999999999999</c:v>
                </c:pt>
                <c:pt idx="8">
                  <c:v>1.4E-2</c:v>
                </c:pt>
                <c:pt idx="9">
                  <c:v>-0.22700000000000001</c:v>
                </c:pt>
                <c:pt idx="10">
                  <c:v>-0.313</c:v>
                </c:pt>
                <c:pt idx="11">
                  <c:v>-0.34899999999999998</c:v>
                </c:pt>
                <c:pt idx="12">
                  <c:v>-0.20899999999999999</c:v>
                </c:pt>
                <c:pt idx="13">
                  <c:v>-6.8000000000000005E-2</c:v>
                </c:pt>
                <c:pt idx="14">
                  <c:v>1E-3</c:v>
                </c:pt>
                <c:pt idx="15">
                  <c:v>4.5999999999999999E-2</c:v>
                </c:pt>
                <c:pt idx="16">
                  <c:v>-9.0999999999999998E-2</c:v>
                </c:pt>
                <c:pt idx="17">
                  <c:v>-2.3E-2</c:v>
                </c:pt>
                <c:pt idx="18">
                  <c:v>3.9E-2</c:v>
                </c:pt>
                <c:pt idx="19">
                  <c:v>0.25700000000000001</c:v>
                </c:pt>
                <c:pt idx="20">
                  <c:v>0.371</c:v>
                </c:pt>
                <c:pt idx="21">
                  <c:v>0.28000000000000003</c:v>
                </c:pt>
                <c:pt idx="22">
                  <c:v>0.34300000000000003</c:v>
                </c:pt>
                <c:pt idx="23">
                  <c:v>0.501</c:v>
                </c:pt>
                <c:pt idx="24">
                  <c:v>0.52600000000000002</c:v>
                </c:pt>
                <c:pt idx="25">
                  <c:v>0.49299999999999999</c:v>
                </c:pt>
                <c:pt idx="26">
                  <c:v>0.40799999999999997</c:v>
                </c:pt>
                <c:pt idx="27">
                  <c:v>0.121</c:v>
                </c:pt>
                <c:pt idx="28">
                  <c:v>2.5999999999999999E-2</c:v>
                </c:pt>
                <c:pt idx="29">
                  <c:v>-0.127</c:v>
                </c:pt>
                <c:pt idx="30">
                  <c:v>-0.312</c:v>
                </c:pt>
                <c:pt idx="31">
                  <c:v>-0.58099999999999996</c:v>
                </c:pt>
                <c:pt idx="32">
                  <c:v>-0.55900000000000005</c:v>
                </c:pt>
                <c:pt idx="33">
                  <c:v>-0.29399999999999998</c:v>
                </c:pt>
                <c:pt idx="34">
                  <c:v>-0.11600000000000001</c:v>
                </c:pt>
                <c:pt idx="35">
                  <c:v>-7.1999999999999995E-2</c:v>
                </c:pt>
                <c:pt idx="36">
                  <c:v>-0.20200000000000001</c:v>
                </c:pt>
                <c:pt idx="37">
                  <c:v>-0.28100000000000003</c:v>
                </c:pt>
                <c:pt idx="38">
                  <c:v>-0.186</c:v>
                </c:pt>
                <c:pt idx="39">
                  <c:v>-0.16800000000000001</c:v>
                </c:pt>
                <c:pt idx="40">
                  <c:v>4.0000000000000001E-3</c:v>
                </c:pt>
                <c:pt idx="41">
                  <c:v>0.125</c:v>
                </c:pt>
                <c:pt idx="42">
                  <c:v>-0.106</c:v>
                </c:pt>
                <c:pt idx="43">
                  <c:v>1E-3</c:v>
                </c:pt>
                <c:pt idx="44">
                  <c:v>-0.23100000000000001</c:v>
                </c:pt>
                <c:pt idx="45">
                  <c:v>-0.35899999999999999</c:v>
                </c:pt>
                <c:pt idx="46">
                  <c:v>-0.23499999999999999</c:v>
                </c:pt>
                <c:pt idx="47">
                  <c:v>-0.14199999999999999</c:v>
                </c:pt>
                <c:pt idx="48">
                  <c:v>-8.6999999999999994E-2</c:v>
                </c:pt>
                <c:pt idx="49">
                  <c:v>-0.20499999999999999</c:v>
                </c:pt>
                <c:pt idx="50">
                  <c:v>-0.23799999999999999</c:v>
                </c:pt>
                <c:pt idx="51">
                  <c:v>-0.29799999999999999</c:v>
                </c:pt>
                <c:pt idx="52">
                  <c:v>-0.20599999999999999</c:v>
                </c:pt>
                <c:pt idx="53">
                  <c:v>7.0999999999999994E-2</c:v>
                </c:pt>
                <c:pt idx="54">
                  <c:v>0.13800000000000001</c:v>
                </c:pt>
                <c:pt idx="55">
                  <c:v>-4.5999999999999999E-2</c:v>
                </c:pt>
                <c:pt idx="56">
                  <c:v>-5.0000000000000001E-3</c:v>
                </c:pt>
                <c:pt idx="57">
                  <c:v>-0.14599999999999999</c:v>
                </c:pt>
                <c:pt idx="58">
                  <c:v>-0.224</c:v>
                </c:pt>
                <c:pt idx="59">
                  <c:v>-0.114</c:v>
                </c:pt>
                <c:pt idx="60">
                  <c:v>-0.08</c:v>
                </c:pt>
                <c:pt idx="61">
                  <c:v>-0.38900000000000001</c:v>
                </c:pt>
                <c:pt idx="62">
                  <c:v>-0.29199999999999998</c:v>
                </c:pt>
                <c:pt idx="63">
                  <c:v>-0.193</c:v>
                </c:pt>
                <c:pt idx="64">
                  <c:v>-4.0000000000000001E-3</c:v>
                </c:pt>
                <c:pt idx="65">
                  <c:v>0.52300000000000002</c:v>
                </c:pt>
                <c:pt idx="66">
                  <c:v>0.47299999999999998</c:v>
                </c:pt>
                <c:pt idx="67">
                  <c:v>0.70699999999999996</c:v>
                </c:pt>
                <c:pt idx="68">
                  <c:v>0.47899999999999998</c:v>
                </c:pt>
                <c:pt idx="69">
                  <c:v>0.187</c:v>
                </c:pt>
                <c:pt idx="70">
                  <c:v>0.17100000000000001</c:v>
                </c:pt>
                <c:pt idx="71">
                  <c:v>-8.3000000000000004E-2</c:v>
                </c:pt>
                <c:pt idx="72">
                  <c:v>-0.25700000000000001</c:v>
                </c:pt>
                <c:pt idx="73">
                  <c:v>-0.40200000000000002</c:v>
                </c:pt>
                <c:pt idx="74">
                  <c:v>-0.59599999999999997</c:v>
                </c:pt>
                <c:pt idx="75">
                  <c:v>-0.83299999999999996</c:v>
                </c:pt>
                <c:pt idx="76">
                  <c:v>-0.73799999999999999</c:v>
                </c:pt>
                <c:pt idx="77">
                  <c:v>-0.61899999999999999</c:v>
                </c:pt>
                <c:pt idx="78">
                  <c:v>-0.61199999999999999</c:v>
                </c:pt>
                <c:pt idx="79">
                  <c:v>-0.55400000000000005</c:v>
                </c:pt>
                <c:pt idx="80">
                  <c:v>-0.63300000000000001</c:v>
                </c:pt>
                <c:pt idx="81">
                  <c:v>-0.59399999999999997</c:v>
                </c:pt>
                <c:pt idx="82">
                  <c:v>-0.50800000000000001</c:v>
                </c:pt>
                <c:pt idx="83">
                  <c:v>-0.432</c:v>
                </c:pt>
                <c:pt idx="84">
                  <c:v>-0.41099999999999998</c:v>
                </c:pt>
                <c:pt idx="85">
                  <c:v>-0.313</c:v>
                </c:pt>
                <c:pt idx="86">
                  <c:v>-0.16</c:v>
                </c:pt>
                <c:pt idx="87">
                  <c:v>-0.14399999999999999</c:v>
                </c:pt>
                <c:pt idx="88">
                  <c:v>3.7999999999999999E-2</c:v>
                </c:pt>
                <c:pt idx="89">
                  <c:v>1E-3</c:v>
                </c:pt>
                <c:pt idx="90">
                  <c:v>-7.3999999999999996E-2</c:v>
                </c:pt>
                <c:pt idx="91">
                  <c:v>-6.6000000000000003E-2</c:v>
                </c:pt>
                <c:pt idx="92">
                  <c:v>-0.11600000000000001</c:v>
                </c:pt>
                <c:pt idx="93">
                  <c:v>-0.16600000000000001</c:v>
                </c:pt>
                <c:pt idx="94">
                  <c:v>3.4000000000000002E-2</c:v>
                </c:pt>
                <c:pt idx="95">
                  <c:v>0.435</c:v>
                </c:pt>
                <c:pt idx="96">
                  <c:v>0.73799999999999999</c:v>
                </c:pt>
                <c:pt idx="97">
                  <c:v>0.94</c:v>
                </c:pt>
                <c:pt idx="98">
                  <c:v>0.72899999999999998</c:v>
                </c:pt>
                <c:pt idx="99">
                  <c:v>0.123</c:v>
                </c:pt>
                <c:pt idx="100">
                  <c:v>-0.47599999999999998</c:v>
                </c:pt>
                <c:pt idx="101">
                  <c:v>-0.82899999999999996</c:v>
                </c:pt>
                <c:pt idx="102">
                  <c:v>-0.98899999999999999</c:v>
                </c:pt>
                <c:pt idx="103">
                  <c:v>-0.91800000000000004</c:v>
                </c:pt>
                <c:pt idx="104">
                  <c:v>-0.76</c:v>
                </c:pt>
                <c:pt idx="105">
                  <c:v>-0.79800000000000004</c:v>
                </c:pt>
                <c:pt idx="106">
                  <c:v>-0.68</c:v>
                </c:pt>
                <c:pt idx="107">
                  <c:v>-0.68300000000000005</c:v>
                </c:pt>
                <c:pt idx="108">
                  <c:v>-0.77</c:v>
                </c:pt>
                <c:pt idx="109">
                  <c:v>-0.64100000000000001</c:v>
                </c:pt>
                <c:pt idx="110">
                  <c:v>-0.59</c:v>
                </c:pt>
                <c:pt idx="111">
                  <c:v>-0.42499999999999999</c:v>
                </c:pt>
                <c:pt idx="112">
                  <c:v>-0.32900000000000001</c:v>
                </c:pt>
                <c:pt idx="113">
                  <c:v>-0.21299999999999999</c:v>
                </c:pt>
                <c:pt idx="114">
                  <c:v>-0.23699999999999999</c:v>
                </c:pt>
                <c:pt idx="115">
                  <c:v>-0.313</c:v>
                </c:pt>
                <c:pt idx="116">
                  <c:v>-0.251</c:v>
                </c:pt>
                <c:pt idx="117">
                  <c:v>-0.35399999999999998</c:v>
                </c:pt>
                <c:pt idx="118">
                  <c:v>-0.36199999999999999</c:v>
                </c:pt>
                <c:pt idx="119">
                  <c:v>-0.19400000000000001</c:v>
                </c:pt>
                <c:pt idx="120">
                  <c:v>-0.17799999999999999</c:v>
                </c:pt>
                <c:pt idx="121">
                  <c:v>-1.7000000000000001E-2</c:v>
                </c:pt>
                <c:pt idx="122">
                  <c:v>0.158</c:v>
                </c:pt>
                <c:pt idx="123">
                  <c:v>9.6000000000000002E-2</c:v>
                </c:pt>
                <c:pt idx="124">
                  <c:v>0.24299999999999999</c:v>
                </c:pt>
                <c:pt idx="125">
                  <c:v>8.5999999999999993E-2</c:v>
                </c:pt>
                <c:pt idx="126">
                  <c:v>-2.9000000000000001E-2</c:v>
                </c:pt>
                <c:pt idx="127">
                  <c:v>-6.4000000000000001E-2</c:v>
                </c:pt>
                <c:pt idx="128">
                  <c:v>-0.27500000000000002</c:v>
                </c:pt>
                <c:pt idx="129">
                  <c:v>-0.32300000000000001</c:v>
                </c:pt>
                <c:pt idx="130">
                  <c:v>-0.39600000000000002</c:v>
                </c:pt>
                <c:pt idx="131">
                  <c:v>-0.36699999999999999</c:v>
                </c:pt>
                <c:pt idx="132">
                  <c:v>-0.28000000000000003</c:v>
                </c:pt>
                <c:pt idx="133">
                  <c:v>-0.27</c:v>
                </c:pt>
                <c:pt idx="134">
                  <c:v>-0.2</c:v>
                </c:pt>
                <c:pt idx="135">
                  <c:v>-0.2</c:v>
                </c:pt>
                <c:pt idx="136">
                  <c:v>-0.16</c:v>
                </c:pt>
                <c:pt idx="137">
                  <c:v>-7.0000000000000007E-2</c:v>
                </c:pt>
              </c:numCache>
            </c:numRef>
          </c:val>
          <c:extLst xmlns:c16r2="http://schemas.microsoft.com/office/drawing/2015/06/chart">
            <c:ext xmlns:c16="http://schemas.microsoft.com/office/drawing/2014/chart" uri="{C3380CC4-5D6E-409C-BE32-E72D297353CC}">
              <c16:uniqueId val="{00000000-C964-4EFB-BEB9-480556CDA583}"/>
            </c:ext>
          </c:extLst>
        </c:ser>
        <c:dLbls>
          <c:showLegendKey val="0"/>
          <c:showVal val="0"/>
          <c:showCatName val="0"/>
          <c:showSerName val="0"/>
          <c:showPercent val="0"/>
          <c:showBubbleSize val="0"/>
        </c:dLbls>
        <c:axId val="310078880"/>
        <c:axId val="310084864"/>
      </c:areaChart>
      <c:catAx>
        <c:axId val="310078880"/>
        <c:scaling>
          <c:orientation val="minMax"/>
        </c:scaling>
        <c:delete val="0"/>
        <c:axPos val="b"/>
        <c:numFmt formatCode="General" sourceLinked="0"/>
        <c:majorTickMark val="cross"/>
        <c:minorTickMark val="none"/>
        <c:tickLblPos val="low"/>
        <c:spPr>
          <a:ln w="1265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310084864"/>
        <c:crosses val="autoZero"/>
        <c:auto val="0"/>
        <c:lblAlgn val="ctr"/>
        <c:lblOffset val="100"/>
        <c:tickLblSkip val="20"/>
        <c:tickMarkSkip val="4"/>
        <c:noMultiLvlLbl val="0"/>
      </c:catAx>
      <c:valAx>
        <c:axId val="310084864"/>
        <c:scaling>
          <c:orientation val="minMax"/>
          <c:max val="1"/>
          <c:min val="-1"/>
        </c:scaling>
        <c:delete val="0"/>
        <c:axPos val="l"/>
        <c:majorGridlines>
          <c:spPr>
            <a:ln w="12700">
              <a:solidFill>
                <a:srgbClr val="91969B"/>
              </a:solidFill>
            </a:ln>
          </c:spPr>
        </c:majorGridlines>
        <c:minorGridlines>
          <c:spPr>
            <a:ln>
              <a:noFill/>
            </a:ln>
          </c:spPr>
        </c:minorGridlines>
        <c:numFmt formatCode="#,##0.0" sourceLinked="0"/>
        <c:majorTickMark val="cross"/>
        <c:minorTickMark val="none"/>
        <c:tickLblPos val="nextTo"/>
        <c:spPr>
          <a:ln w="1265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310078880"/>
        <c:crosses val="autoZero"/>
        <c:crossBetween val="midCat"/>
      </c:valAx>
      <c:spPr>
        <a:noFill/>
        <a:ln w="12659">
          <a:solidFill>
            <a:srgbClr val="464B50"/>
          </a:solidFill>
          <a:prstDash val="solid"/>
        </a:ln>
      </c:spPr>
    </c:plotArea>
    <c:plotVisOnly val="1"/>
    <c:dispBlanksAs val="zero"/>
    <c:showDLblsOverMax val="0"/>
  </c:chart>
  <c:spPr>
    <a:noFill/>
    <a:ln>
      <a:noFill/>
    </a:ln>
  </c:spPr>
  <c:txPr>
    <a:bodyPr/>
    <a:lstStyle/>
    <a:p>
      <a:pPr rtl="0">
        <a:defRPr sz="191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468053295096422E-2"/>
          <c:y val="7.3007738742750211E-2"/>
          <c:w val="0.92996331526267006"/>
          <c:h val="0.8240695754118782"/>
        </c:manualLayout>
      </c:layout>
      <c:barChart>
        <c:barDir val="col"/>
        <c:grouping val="clustered"/>
        <c:varyColors val="0"/>
        <c:ser>
          <c:idx val="0"/>
          <c:order val="0"/>
          <c:spPr>
            <a:solidFill>
              <a:srgbClr val="0028A0"/>
            </a:solidFill>
            <a:ln w="25277">
              <a:noFill/>
            </a:ln>
          </c:spPr>
          <c:invertIfNegative val="0"/>
          <c:dPt>
            <c:idx val="52"/>
            <c:invertIfNegative val="0"/>
            <c:bubble3D val="0"/>
            <c:spPr>
              <a:solidFill>
                <a:srgbClr val="78BE20"/>
              </a:solidFill>
              <a:ln w="25277">
                <a:noFill/>
              </a:ln>
            </c:spPr>
            <c:extLst xmlns:c16r2="http://schemas.microsoft.com/office/drawing/2015/06/chart">
              <c:ext xmlns:c16="http://schemas.microsoft.com/office/drawing/2014/chart" uri="{C3380CC4-5D6E-409C-BE32-E72D297353CC}">
                <c16:uniqueId val="{00000001-27F9-4350-85E7-9F3926C68D96}"/>
              </c:ext>
            </c:extLst>
          </c:dPt>
          <c:dPt>
            <c:idx val="59"/>
            <c:invertIfNegative val="0"/>
            <c:bubble3D val="0"/>
            <c:spPr>
              <a:solidFill>
                <a:srgbClr val="78BE20"/>
              </a:solidFill>
              <a:ln w="25277">
                <a:noFill/>
              </a:ln>
            </c:spPr>
            <c:extLst xmlns:c16r2="http://schemas.microsoft.com/office/drawing/2015/06/chart">
              <c:ext xmlns:c16="http://schemas.microsoft.com/office/drawing/2014/chart" uri="{C3380CC4-5D6E-409C-BE32-E72D297353CC}">
                <c16:uniqueId val="{00000003-27F9-4350-85E7-9F3926C68D96}"/>
              </c:ext>
            </c:extLst>
          </c:dPt>
          <c:dPt>
            <c:idx val="60"/>
            <c:invertIfNegative val="0"/>
            <c:bubble3D val="0"/>
            <c:spPr>
              <a:solidFill>
                <a:srgbClr val="78BE20"/>
              </a:solidFill>
              <a:ln w="25277">
                <a:noFill/>
              </a:ln>
            </c:spPr>
            <c:extLst xmlns:c16r2="http://schemas.microsoft.com/office/drawing/2015/06/chart">
              <c:ext xmlns:c16="http://schemas.microsoft.com/office/drawing/2014/chart" uri="{C3380CC4-5D6E-409C-BE32-E72D297353CC}">
                <c16:uniqueId val="{00000005-27F9-4350-85E7-9F3926C68D96}"/>
              </c:ext>
            </c:extLst>
          </c:dPt>
          <c:cat>
            <c:strRef>
              <c:f>Sheet1!$B$4:$B$70</c:f>
              <c:strCache>
                <c:ptCount val="67"/>
                <c:pt idx="0">
                  <c:v>50</c:v>
                </c:pt>
                <c:pt idx="1">
                  <c:v>51</c:v>
                </c:pt>
                <c:pt idx="2">
                  <c:v>52</c:v>
                </c:pt>
                <c:pt idx="3">
                  <c:v>53</c:v>
                </c:pt>
                <c:pt idx="4">
                  <c:v>54</c:v>
                </c:pt>
                <c:pt idx="5">
                  <c:v>55</c:v>
                </c:pt>
                <c:pt idx="6">
                  <c:v>56</c:v>
                </c:pt>
                <c:pt idx="7">
                  <c:v>57</c:v>
                </c:pt>
                <c:pt idx="8">
                  <c:v>58</c:v>
                </c:pt>
                <c:pt idx="9">
                  <c:v>59</c:v>
                </c:pt>
                <c:pt idx="10">
                  <c:v>60</c:v>
                </c:pt>
                <c:pt idx="11">
                  <c:v>61</c:v>
                </c:pt>
                <c:pt idx="12">
                  <c:v>62</c:v>
                </c:pt>
                <c:pt idx="13">
                  <c:v>63</c:v>
                </c:pt>
                <c:pt idx="14">
                  <c:v>64</c:v>
                </c:pt>
                <c:pt idx="15">
                  <c:v>65</c:v>
                </c:pt>
                <c:pt idx="16">
                  <c:v>66</c:v>
                </c:pt>
                <c:pt idx="17">
                  <c:v>67</c:v>
                </c:pt>
                <c:pt idx="18">
                  <c:v>68</c:v>
                </c:pt>
                <c:pt idx="19">
                  <c:v>69</c:v>
                </c:pt>
                <c:pt idx="20">
                  <c:v>70</c:v>
                </c:pt>
                <c:pt idx="21">
                  <c:v>71</c:v>
                </c:pt>
                <c:pt idx="22">
                  <c:v>72</c:v>
                </c:pt>
                <c:pt idx="23">
                  <c:v>73</c:v>
                </c:pt>
                <c:pt idx="24">
                  <c:v>74</c:v>
                </c:pt>
                <c:pt idx="25">
                  <c:v>75</c:v>
                </c:pt>
                <c:pt idx="26">
                  <c:v>76</c:v>
                </c:pt>
                <c:pt idx="27">
                  <c:v>77</c:v>
                </c:pt>
                <c:pt idx="28">
                  <c:v>78</c:v>
                </c:pt>
                <c:pt idx="29">
                  <c:v>79</c:v>
                </c:pt>
                <c:pt idx="30">
                  <c:v>80</c:v>
                </c:pt>
                <c:pt idx="31">
                  <c:v>81</c:v>
                </c:pt>
                <c:pt idx="32">
                  <c:v>82</c:v>
                </c:pt>
                <c:pt idx="33">
                  <c:v>83</c:v>
                </c:pt>
                <c:pt idx="34">
                  <c:v>84</c:v>
                </c:pt>
                <c:pt idx="35">
                  <c:v>85</c:v>
                </c:pt>
                <c:pt idx="36">
                  <c:v>86</c:v>
                </c:pt>
                <c:pt idx="37">
                  <c:v>87</c:v>
                </c:pt>
                <c:pt idx="38">
                  <c:v>88</c:v>
                </c:pt>
                <c:pt idx="39">
                  <c:v>89</c:v>
                </c:pt>
                <c:pt idx="40">
                  <c:v>90</c:v>
                </c:pt>
                <c:pt idx="41">
                  <c:v>91</c:v>
                </c:pt>
                <c:pt idx="42">
                  <c:v>92</c:v>
                </c:pt>
                <c:pt idx="43">
                  <c:v>93</c:v>
                </c:pt>
                <c:pt idx="44">
                  <c:v>94</c:v>
                </c:pt>
                <c:pt idx="45">
                  <c:v>95</c:v>
                </c:pt>
                <c:pt idx="46">
                  <c:v>96</c:v>
                </c:pt>
                <c:pt idx="47">
                  <c:v>97</c:v>
                </c:pt>
                <c:pt idx="48">
                  <c:v>98</c:v>
                </c:pt>
                <c:pt idx="49">
                  <c:v>99</c:v>
                </c:pt>
                <c:pt idx="50">
                  <c:v>00</c:v>
                </c:pt>
                <c:pt idx="51">
                  <c:v>01</c:v>
                </c:pt>
                <c:pt idx="52">
                  <c:v>02</c:v>
                </c:pt>
                <c:pt idx="53">
                  <c:v>03</c:v>
                </c:pt>
                <c:pt idx="54">
                  <c:v>04</c:v>
                </c:pt>
                <c:pt idx="55">
                  <c:v>05</c:v>
                </c:pt>
                <c:pt idx="56">
                  <c:v>06</c:v>
                </c:pt>
                <c:pt idx="57">
                  <c:v>07</c:v>
                </c:pt>
                <c:pt idx="58">
                  <c:v>08</c:v>
                </c:pt>
                <c:pt idx="59">
                  <c:v>09</c:v>
                </c:pt>
                <c:pt idx="60">
                  <c:v>10</c:v>
                </c:pt>
                <c:pt idx="61">
                  <c:v>11</c:v>
                </c:pt>
                <c:pt idx="62">
                  <c:v>12</c:v>
                </c:pt>
                <c:pt idx="63">
                  <c:v>13</c:v>
                </c:pt>
                <c:pt idx="64">
                  <c:v>14</c:v>
                </c:pt>
                <c:pt idx="65">
                  <c:v>15</c:v>
                </c:pt>
                <c:pt idx="66">
                  <c:v>16</c:v>
                </c:pt>
              </c:strCache>
            </c:strRef>
          </c:cat>
          <c:val>
            <c:numRef>
              <c:f>Sheet1!$C$4:$C$70</c:f>
              <c:numCache>
                <c:formatCode>General</c:formatCode>
                <c:ptCount val="67"/>
                <c:pt idx="0">
                  <c:v>11</c:v>
                </c:pt>
                <c:pt idx="1">
                  <c:v>12.648</c:v>
                </c:pt>
                <c:pt idx="2">
                  <c:v>10.345000000000001</c:v>
                </c:pt>
                <c:pt idx="3">
                  <c:v>7.0529999999999999</c:v>
                </c:pt>
                <c:pt idx="4">
                  <c:v>5.0869999999999997</c:v>
                </c:pt>
                <c:pt idx="5">
                  <c:v>4.5860000000000003</c:v>
                </c:pt>
                <c:pt idx="6">
                  <c:v>15.331</c:v>
                </c:pt>
                <c:pt idx="7">
                  <c:v>8.6370000000000005</c:v>
                </c:pt>
                <c:pt idx="8">
                  <c:v>2.6739999999999999</c:v>
                </c:pt>
                <c:pt idx="9">
                  <c:v>6.2279999999999998</c:v>
                </c:pt>
                <c:pt idx="10">
                  <c:v>13.802</c:v>
                </c:pt>
                <c:pt idx="11">
                  <c:v>5.6639999999999997</c:v>
                </c:pt>
                <c:pt idx="12">
                  <c:v>7.89</c:v>
                </c:pt>
                <c:pt idx="13">
                  <c:v>7.5659999999999998</c:v>
                </c:pt>
                <c:pt idx="14">
                  <c:v>9.6129999999999995</c:v>
                </c:pt>
                <c:pt idx="15">
                  <c:v>7.7690000000000001</c:v>
                </c:pt>
                <c:pt idx="16">
                  <c:v>12.454000000000001</c:v>
                </c:pt>
                <c:pt idx="17">
                  <c:v>8.6669999999999998</c:v>
                </c:pt>
                <c:pt idx="18">
                  <c:v>14.013999999999999</c:v>
                </c:pt>
                <c:pt idx="19">
                  <c:v>15.194000000000001</c:v>
                </c:pt>
                <c:pt idx="20">
                  <c:v>14.384</c:v>
                </c:pt>
                <c:pt idx="21">
                  <c:v>7.4630000000000001</c:v>
                </c:pt>
                <c:pt idx="22">
                  <c:v>16.16</c:v>
                </c:pt>
                <c:pt idx="23">
                  <c:v>13.694000000000001</c:v>
                </c:pt>
                <c:pt idx="24">
                  <c:v>9.0169999999999995</c:v>
                </c:pt>
                <c:pt idx="25">
                  <c:v>8.0150000000000006</c:v>
                </c:pt>
                <c:pt idx="26">
                  <c:v>11.353999999999999</c:v>
                </c:pt>
                <c:pt idx="27">
                  <c:v>13.253</c:v>
                </c:pt>
                <c:pt idx="28">
                  <c:v>12.045999999999999</c:v>
                </c:pt>
                <c:pt idx="29">
                  <c:v>10.246</c:v>
                </c:pt>
                <c:pt idx="30">
                  <c:v>9.7780000000000005</c:v>
                </c:pt>
                <c:pt idx="31">
                  <c:v>9.2379999999999995</c:v>
                </c:pt>
                <c:pt idx="32">
                  <c:v>8.5939999999999994</c:v>
                </c:pt>
                <c:pt idx="33">
                  <c:v>5.4320000000000004</c:v>
                </c:pt>
                <c:pt idx="34">
                  <c:v>14.79</c:v>
                </c:pt>
                <c:pt idx="35">
                  <c:v>9.7040000000000006</c:v>
                </c:pt>
                <c:pt idx="36">
                  <c:v>5.6459999999999999</c:v>
                </c:pt>
                <c:pt idx="37">
                  <c:v>8.0790000000000006</c:v>
                </c:pt>
                <c:pt idx="38">
                  <c:v>7.1539999999999999</c:v>
                </c:pt>
                <c:pt idx="39">
                  <c:v>7.673</c:v>
                </c:pt>
                <c:pt idx="40">
                  <c:v>5.6520000000000001</c:v>
                </c:pt>
                <c:pt idx="41">
                  <c:v>3.3519999999999999</c:v>
                </c:pt>
                <c:pt idx="42">
                  <c:v>6.625</c:v>
                </c:pt>
                <c:pt idx="43">
                  <c:v>6.9790000000000001</c:v>
                </c:pt>
                <c:pt idx="44">
                  <c:v>5.5259999999999998</c:v>
                </c:pt>
                <c:pt idx="45">
                  <c:v>6.774</c:v>
                </c:pt>
                <c:pt idx="46">
                  <c:v>4.8</c:v>
                </c:pt>
                <c:pt idx="47">
                  <c:v>5.984</c:v>
                </c:pt>
                <c:pt idx="48">
                  <c:v>7.0049999999999999</c:v>
                </c:pt>
                <c:pt idx="49">
                  <c:v>5.3860000000000001</c:v>
                </c:pt>
                <c:pt idx="50">
                  <c:v>7.9429999999999996</c:v>
                </c:pt>
                <c:pt idx="51">
                  <c:v>3.71</c:v>
                </c:pt>
                <c:pt idx="52">
                  <c:v>-4.375</c:v>
                </c:pt>
                <c:pt idx="53">
                  <c:v>2.5779999999999998</c:v>
                </c:pt>
                <c:pt idx="54">
                  <c:v>7.5439999999999996</c:v>
                </c:pt>
                <c:pt idx="55">
                  <c:v>10.198</c:v>
                </c:pt>
                <c:pt idx="56">
                  <c:v>10.045999999999999</c:v>
                </c:pt>
                <c:pt idx="57">
                  <c:v>5.7949999999999999</c:v>
                </c:pt>
                <c:pt idx="58">
                  <c:v>2.9369999999999998</c:v>
                </c:pt>
                <c:pt idx="59">
                  <c:v>-8.4960000000000004</c:v>
                </c:pt>
                <c:pt idx="60">
                  <c:v>-1.0580000000000001</c:v>
                </c:pt>
                <c:pt idx="61">
                  <c:v>7.9960000000000004</c:v>
                </c:pt>
                <c:pt idx="62">
                  <c:v>4.7489999999999997</c:v>
                </c:pt>
                <c:pt idx="63">
                  <c:v>6.5430000000000001</c:v>
                </c:pt>
                <c:pt idx="64">
                  <c:v>2.3029999999999999</c:v>
                </c:pt>
                <c:pt idx="65">
                  <c:v>4.74</c:v>
                </c:pt>
                <c:pt idx="66">
                  <c:v>1.224</c:v>
                </c:pt>
              </c:numCache>
            </c:numRef>
          </c:val>
          <c:extLst xmlns:c16r2="http://schemas.microsoft.com/office/drawing/2015/06/chart">
            <c:ext xmlns:c16="http://schemas.microsoft.com/office/drawing/2014/chart" uri="{C3380CC4-5D6E-409C-BE32-E72D297353CC}">
              <c16:uniqueId val="{00000006-27F9-4350-85E7-9F3926C68D96}"/>
            </c:ext>
          </c:extLst>
        </c:ser>
        <c:dLbls>
          <c:showLegendKey val="0"/>
          <c:showVal val="0"/>
          <c:showCatName val="0"/>
          <c:showSerName val="0"/>
          <c:showPercent val="0"/>
          <c:showBubbleSize val="0"/>
        </c:dLbls>
        <c:gapWidth val="50"/>
        <c:axId val="310087584"/>
        <c:axId val="310084320"/>
      </c:barChart>
      <c:catAx>
        <c:axId val="310087584"/>
        <c:scaling>
          <c:orientation val="minMax"/>
        </c:scaling>
        <c:delete val="0"/>
        <c:axPos val="b"/>
        <c:numFmt formatCode="General" sourceLinked="1"/>
        <c:majorTickMark val="cross"/>
        <c:minorTickMark val="none"/>
        <c:tickLblPos val="low"/>
        <c:spPr>
          <a:ln w="12639">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310084320"/>
        <c:crosses val="autoZero"/>
        <c:auto val="0"/>
        <c:lblAlgn val="ctr"/>
        <c:lblOffset val="100"/>
        <c:tickLblSkip val="5"/>
        <c:tickMarkSkip val="1"/>
        <c:noMultiLvlLbl val="0"/>
      </c:catAx>
      <c:valAx>
        <c:axId val="310084320"/>
        <c:scaling>
          <c:orientation val="minMax"/>
        </c:scaling>
        <c:delete val="0"/>
        <c:axPos val="l"/>
        <c:majorGridlines>
          <c:spPr>
            <a:ln w="12639">
              <a:solidFill>
                <a:srgbClr val="91969B"/>
              </a:solidFill>
              <a:prstDash val="solid"/>
            </a:ln>
          </c:spPr>
        </c:majorGridlines>
        <c:numFmt formatCode="0" sourceLinked="0"/>
        <c:majorTickMark val="cross"/>
        <c:minorTickMark val="none"/>
        <c:tickLblPos val="nextTo"/>
        <c:spPr>
          <a:ln w="12639">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310087584"/>
        <c:crosses val="autoZero"/>
        <c:crossBetween val="between"/>
      </c:valAx>
      <c:spPr>
        <a:noFill/>
        <a:ln w="12639">
          <a:solidFill>
            <a:srgbClr val="464B50"/>
          </a:solidFill>
          <a:prstDash val="solid"/>
        </a:ln>
      </c:spPr>
    </c:plotArea>
    <c:plotVisOnly val="1"/>
    <c:dispBlanksAs val="gap"/>
    <c:showDLblsOverMax val="0"/>
  </c:chart>
  <c:spPr>
    <a:noFill/>
    <a:ln>
      <a:noFill/>
    </a:ln>
  </c:spPr>
  <c:txPr>
    <a:bodyPr/>
    <a:lstStyle/>
    <a:p>
      <a:pPr>
        <a:defRPr sz="1990" b="1" i="0" u="none" strike="noStrike" baseline="0">
          <a:solidFill>
            <a:schemeClr val="tx1"/>
          </a:solidFill>
          <a:latin typeface="Arial"/>
          <a:ea typeface="Arial"/>
          <a:cs typeface="Aria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435620525999553E-2"/>
          <c:y val="7.2013256753786239E-2"/>
          <c:w val="0.92458542710740754"/>
          <c:h val="0.8235309634255632"/>
        </c:manualLayout>
      </c:layout>
      <c:lineChart>
        <c:grouping val="standard"/>
        <c:varyColors val="0"/>
        <c:ser>
          <c:idx val="1"/>
          <c:order val="0"/>
          <c:tx>
            <c:strRef>
              <c:f>Sheet1!$B$1</c:f>
              <c:strCache>
                <c:ptCount val="1"/>
                <c:pt idx="0">
                  <c:v>Government social benefit payments</c:v>
                </c:pt>
              </c:strCache>
            </c:strRef>
          </c:tx>
          <c:spPr>
            <a:ln w="50800">
              <a:solidFill>
                <a:schemeClr val="accent1"/>
              </a:solidFill>
            </a:ln>
          </c:spPr>
          <c:marker>
            <c:symbol val="none"/>
          </c:marker>
          <c:cat>
            <c:strRef>
              <c:f>Sheet1!$A$2:$A$37</c:f>
              <c:strCache>
                <c:ptCount val="36"/>
                <c:pt idx="0">
                  <c:v>05</c:v>
                </c:pt>
                <c:pt idx="1">
                  <c:v>0.209722222</c:v>
                </c:pt>
                <c:pt idx="2">
                  <c:v>0.210416667</c:v>
                </c:pt>
                <c:pt idx="3">
                  <c:v>0.211111111</c:v>
                </c:pt>
                <c:pt idx="4">
                  <c:v>06</c:v>
                </c:pt>
                <c:pt idx="5">
                  <c:v>0.251388889</c:v>
                </c:pt>
                <c:pt idx="6">
                  <c:v>0.252083333</c:v>
                </c:pt>
                <c:pt idx="7">
                  <c:v>0.252777778</c:v>
                </c:pt>
                <c:pt idx="8">
                  <c:v>07</c:v>
                </c:pt>
                <c:pt idx="9">
                  <c:v>0.293055556</c:v>
                </c:pt>
                <c:pt idx="10">
                  <c:v>0.29375</c:v>
                </c:pt>
                <c:pt idx="11">
                  <c:v>0.294444444</c:v>
                </c:pt>
                <c:pt idx="12">
                  <c:v>08</c:v>
                </c:pt>
                <c:pt idx="13">
                  <c:v>0.334722222</c:v>
                </c:pt>
                <c:pt idx="14">
                  <c:v>0.335416667</c:v>
                </c:pt>
                <c:pt idx="15">
                  <c:v>0.336111111</c:v>
                </c:pt>
                <c:pt idx="16">
                  <c:v>09</c:v>
                </c:pt>
                <c:pt idx="17">
                  <c:v>0.376388889</c:v>
                </c:pt>
                <c:pt idx="18">
                  <c:v>0.377083333</c:v>
                </c:pt>
                <c:pt idx="19">
                  <c:v>0.377777778</c:v>
                </c:pt>
                <c:pt idx="20">
                  <c:v>10</c:v>
                </c:pt>
                <c:pt idx="21">
                  <c:v>0.418055556</c:v>
                </c:pt>
                <c:pt idx="22">
                  <c:v>0.41875</c:v>
                </c:pt>
                <c:pt idx="23">
                  <c:v>0.419444444</c:v>
                </c:pt>
                <c:pt idx="24">
                  <c:v>11</c:v>
                </c:pt>
                <c:pt idx="25">
                  <c:v>0.459722222</c:v>
                </c:pt>
                <c:pt idx="26">
                  <c:v>0.460416667</c:v>
                </c:pt>
                <c:pt idx="27">
                  <c:v>0.461111111</c:v>
                </c:pt>
                <c:pt idx="28">
                  <c:v>12</c:v>
                </c:pt>
                <c:pt idx="29">
                  <c:v>0.501388889</c:v>
                </c:pt>
                <c:pt idx="30">
                  <c:v>0.502083333</c:v>
                </c:pt>
                <c:pt idx="31">
                  <c:v>0.502777778</c:v>
                </c:pt>
                <c:pt idx="32">
                  <c:v>13</c:v>
                </c:pt>
                <c:pt idx="33">
                  <c:v>0.543055556</c:v>
                </c:pt>
                <c:pt idx="34">
                  <c:v>0.54375</c:v>
                </c:pt>
                <c:pt idx="35">
                  <c:v>0.544444444</c:v>
                </c:pt>
              </c:strCache>
            </c:strRef>
          </c:cat>
          <c:val>
            <c:numRef>
              <c:f>Sheet1!$B$2:$B$37</c:f>
              <c:numCache>
                <c:formatCode>General</c:formatCode>
                <c:ptCount val="36"/>
                <c:pt idx="0">
                  <c:v>6.12</c:v>
                </c:pt>
                <c:pt idx="1">
                  <c:v>6.11</c:v>
                </c:pt>
                <c:pt idx="2">
                  <c:v>6.5</c:v>
                </c:pt>
                <c:pt idx="3">
                  <c:v>5.88</c:v>
                </c:pt>
                <c:pt idx="4">
                  <c:v>6.94</c:v>
                </c:pt>
                <c:pt idx="5">
                  <c:v>6.59</c:v>
                </c:pt>
                <c:pt idx="6">
                  <c:v>7.23</c:v>
                </c:pt>
                <c:pt idx="7">
                  <c:v>6.74</c:v>
                </c:pt>
                <c:pt idx="8">
                  <c:v>7.22</c:v>
                </c:pt>
                <c:pt idx="9">
                  <c:v>5.99</c:v>
                </c:pt>
                <c:pt idx="10">
                  <c:v>5.75</c:v>
                </c:pt>
                <c:pt idx="11">
                  <c:v>7.27</c:v>
                </c:pt>
                <c:pt idx="12">
                  <c:v>5.26</c:v>
                </c:pt>
                <c:pt idx="13">
                  <c:v>25.95</c:v>
                </c:pt>
                <c:pt idx="14">
                  <c:v>12.04</c:v>
                </c:pt>
                <c:pt idx="15">
                  <c:v>9.4</c:v>
                </c:pt>
                <c:pt idx="16">
                  <c:v>13.17</c:v>
                </c:pt>
                <c:pt idx="17">
                  <c:v>1.17</c:v>
                </c:pt>
                <c:pt idx="18">
                  <c:v>12.23</c:v>
                </c:pt>
                <c:pt idx="19">
                  <c:v>13.8</c:v>
                </c:pt>
                <c:pt idx="20">
                  <c:v>12.86</c:v>
                </c:pt>
                <c:pt idx="21">
                  <c:v>5.89</c:v>
                </c:pt>
                <c:pt idx="22">
                  <c:v>7.16</c:v>
                </c:pt>
                <c:pt idx="23">
                  <c:v>7.03</c:v>
                </c:pt>
                <c:pt idx="24">
                  <c:v>2.41</c:v>
                </c:pt>
                <c:pt idx="25">
                  <c:v>1.95</c:v>
                </c:pt>
                <c:pt idx="26">
                  <c:v>0.45</c:v>
                </c:pt>
                <c:pt idx="27">
                  <c:v>0.28000000000000003</c:v>
                </c:pt>
                <c:pt idx="28">
                  <c:v>-0.69</c:v>
                </c:pt>
                <c:pt idx="29">
                  <c:v>0.49</c:v>
                </c:pt>
                <c:pt idx="30">
                  <c:v>1.0900000000000001</c:v>
                </c:pt>
                <c:pt idx="31">
                  <c:v>1.57</c:v>
                </c:pt>
                <c:pt idx="32">
                  <c:v>2.95</c:v>
                </c:pt>
                <c:pt idx="33">
                  <c:v>2.33</c:v>
                </c:pt>
                <c:pt idx="34">
                  <c:v>3.02</c:v>
                </c:pt>
                <c:pt idx="35">
                  <c:v>2.42</c:v>
                </c:pt>
              </c:numCache>
            </c:numRef>
          </c:val>
          <c:smooth val="0"/>
          <c:extLst xmlns:c16r2="http://schemas.microsoft.com/office/drawing/2015/06/chart">
            <c:ext xmlns:c16="http://schemas.microsoft.com/office/drawing/2014/chart" uri="{C3380CC4-5D6E-409C-BE32-E72D297353CC}">
              <c16:uniqueId val="{00000001-2082-4C4E-B242-24B6F5B8397D}"/>
            </c:ext>
          </c:extLst>
        </c:ser>
        <c:dLbls>
          <c:showLegendKey val="0"/>
          <c:showVal val="0"/>
          <c:showCatName val="0"/>
          <c:showSerName val="0"/>
          <c:showPercent val="0"/>
          <c:showBubbleSize val="0"/>
        </c:dLbls>
        <c:marker val="1"/>
        <c:smooth val="0"/>
        <c:axId val="310082144"/>
        <c:axId val="310081056"/>
      </c:lineChart>
      <c:lineChart>
        <c:grouping val="standard"/>
        <c:varyColors val="0"/>
        <c:ser>
          <c:idx val="2"/>
          <c:order val="1"/>
          <c:tx>
            <c:strRef>
              <c:f>Sheet1!$C$1</c:f>
              <c:strCache>
                <c:ptCount val="1"/>
                <c:pt idx="0">
                  <c:v>State tax revenues</c:v>
                </c:pt>
              </c:strCache>
            </c:strRef>
          </c:tx>
          <c:spPr>
            <a:ln w="50800">
              <a:solidFill>
                <a:schemeClr val="accent2"/>
              </a:solidFill>
            </a:ln>
          </c:spPr>
          <c:marker>
            <c:symbol val="none"/>
          </c:marker>
          <c:cat>
            <c:strRef>
              <c:f>Sheet1!$A$2:$A$37</c:f>
              <c:strCache>
                <c:ptCount val="36"/>
                <c:pt idx="0">
                  <c:v>05</c:v>
                </c:pt>
                <c:pt idx="1">
                  <c:v>0.209722222</c:v>
                </c:pt>
                <c:pt idx="2">
                  <c:v>0.210416667</c:v>
                </c:pt>
                <c:pt idx="3">
                  <c:v>0.211111111</c:v>
                </c:pt>
                <c:pt idx="4">
                  <c:v>06</c:v>
                </c:pt>
                <c:pt idx="5">
                  <c:v>0.251388889</c:v>
                </c:pt>
                <c:pt idx="6">
                  <c:v>0.252083333</c:v>
                </c:pt>
                <c:pt idx="7">
                  <c:v>0.252777778</c:v>
                </c:pt>
                <c:pt idx="8">
                  <c:v>07</c:v>
                </c:pt>
                <c:pt idx="9">
                  <c:v>0.293055556</c:v>
                </c:pt>
                <c:pt idx="10">
                  <c:v>0.29375</c:v>
                </c:pt>
                <c:pt idx="11">
                  <c:v>0.294444444</c:v>
                </c:pt>
                <c:pt idx="12">
                  <c:v>08</c:v>
                </c:pt>
                <c:pt idx="13">
                  <c:v>0.334722222</c:v>
                </c:pt>
                <c:pt idx="14">
                  <c:v>0.335416667</c:v>
                </c:pt>
                <c:pt idx="15">
                  <c:v>0.336111111</c:v>
                </c:pt>
                <c:pt idx="16">
                  <c:v>09</c:v>
                </c:pt>
                <c:pt idx="17">
                  <c:v>0.376388889</c:v>
                </c:pt>
                <c:pt idx="18">
                  <c:v>0.377083333</c:v>
                </c:pt>
                <c:pt idx="19">
                  <c:v>0.377777778</c:v>
                </c:pt>
                <c:pt idx="20">
                  <c:v>10</c:v>
                </c:pt>
                <c:pt idx="21">
                  <c:v>0.418055556</c:v>
                </c:pt>
                <c:pt idx="22">
                  <c:v>0.41875</c:v>
                </c:pt>
                <c:pt idx="23">
                  <c:v>0.419444444</c:v>
                </c:pt>
                <c:pt idx="24">
                  <c:v>11</c:v>
                </c:pt>
                <c:pt idx="25">
                  <c:v>0.459722222</c:v>
                </c:pt>
                <c:pt idx="26">
                  <c:v>0.460416667</c:v>
                </c:pt>
                <c:pt idx="27">
                  <c:v>0.461111111</c:v>
                </c:pt>
                <c:pt idx="28">
                  <c:v>12</c:v>
                </c:pt>
                <c:pt idx="29">
                  <c:v>0.501388889</c:v>
                </c:pt>
                <c:pt idx="30">
                  <c:v>0.502083333</c:v>
                </c:pt>
                <c:pt idx="31">
                  <c:v>0.502777778</c:v>
                </c:pt>
                <c:pt idx="32">
                  <c:v>13</c:v>
                </c:pt>
                <c:pt idx="33">
                  <c:v>0.543055556</c:v>
                </c:pt>
                <c:pt idx="34">
                  <c:v>0.54375</c:v>
                </c:pt>
                <c:pt idx="35">
                  <c:v>0.544444444</c:v>
                </c:pt>
              </c:strCache>
            </c:strRef>
          </c:cat>
          <c:val>
            <c:numRef>
              <c:f>Sheet1!$C$2:$C$37</c:f>
              <c:numCache>
                <c:formatCode>General</c:formatCode>
                <c:ptCount val="36"/>
                <c:pt idx="0">
                  <c:v>10.72</c:v>
                </c:pt>
                <c:pt idx="1">
                  <c:v>11.22</c:v>
                </c:pt>
                <c:pt idx="2">
                  <c:v>10.11</c:v>
                </c:pt>
                <c:pt idx="3">
                  <c:v>9.11</c:v>
                </c:pt>
                <c:pt idx="4">
                  <c:v>8.36</c:v>
                </c:pt>
                <c:pt idx="5">
                  <c:v>9.0299999999999994</c:v>
                </c:pt>
                <c:pt idx="6">
                  <c:v>7.02</c:v>
                </c:pt>
                <c:pt idx="7">
                  <c:v>5.83</c:v>
                </c:pt>
                <c:pt idx="8">
                  <c:v>5.98</c:v>
                </c:pt>
                <c:pt idx="9">
                  <c:v>5.21</c:v>
                </c:pt>
                <c:pt idx="10">
                  <c:v>5.13</c:v>
                </c:pt>
                <c:pt idx="11">
                  <c:v>5.0199999999999996</c:v>
                </c:pt>
                <c:pt idx="12">
                  <c:v>1.9</c:v>
                </c:pt>
                <c:pt idx="13">
                  <c:v>2.75</c:v>
                </c:pt>
                <c:pt idx="14">
                  <c:v>1.57</c:v>
                </c:pt>
                <c:pt idx="15">
                  <c:v>-3.87</c:v>
                </c:pt>
                <c:pt idx="16">
                  <c:v>-5.37</c:v>
                </c:pt>
                <c:pt idx="17">
                  <c:v>-8.25</c:v>
                </c:pt>
                <c:pt idx="18">
                  <c:v>-4.8600000000000003</c:v>
                </c:pt>
                <c:pt idx="19">
                  <c:v>0.44</c:v>
                </c:pt>
                <c:pt idx="20">
                  <c:v>2.0699999999999998</c:v>
                </c:pt>
                <c:pt idx="21">
                  <c:v>3.05</c:v>
                </c:pt>
                <c:pt idx="22">
                  <c:v>2.97</c:v>
                </c:pt>
                <c:pt idx="23">
                  <c:v>3.72</c:v>
                </c:pt>
                <c:pt idx="24">
                  <c:v>5.0999999999999996</c:v>
                </c:pt>
                <c:pt idx="25">
                  <c:v>5.92</c:v>
                </c:pt>
                <c:pt idx="26">
                  <c:v>4.3899999999999997</c:v>
                </c:pt>
                <c:pt idx="27">
                  <c:v>3.84</c:v>
                </c:pt>
                <c:pt idx="28">
                  <c:v>3.69</c:v>
                </c:pt>
                <c:pt idx="29">
                  <c:v>3.51</c:v>
                </c:pt>
                <c:pt idx="30">
                  <c:v>3.02</c:v>
                </c:pt>
                <c:pt idx="31">
                  <c:v>3.73</c:v>
                </c:pt>
                <c:pt idx="32">
                  <c:v>5.58</c:v>
                </c:pt>
                <c:pt idx="33">
                  <c:v>5.62</c:v>
                </c:pt>
                <c:pt idx="34">
                  <c:v>4.1500000000000004</c:v>
                </c:pt>
                <c:pt idx="35">
                  <c:v>2.7</c:v>
                </c:pt>
              </c:numCache>
            </c:numRef>
          </c:val>
          <c:smooth val="0"/>
          <c:extLst xmlns:c16r2="http://schemas.microsoft.com/office/drawing/2015/06/chart">
            <c:ext xmlns:c16="http://schemas.microsoft.com/office/drawing/2014/chart" uri="{C3380CC4-5D6E-409C-BE32-E72D297353CC}">
              <c16:uniqueId val="{00000002-2082-4C4E-B242-24B6F5B8397D}"/>
            </c:ext>
          </c:extLst>
        </c:ser>
        <c:dLbls>
          <c:showLegendKey val="0"/>
          <c:showVal val="0"/>
          <c:showCatName val="0"/>
          <c:showSerName val="0"/>
          <c:showPercent val="0"/>
          <c:showBubbleSize val="0"/>
        </c:dLbls>
        <c:marker val="1"/>
        <c:smooth val="0"/>
        <c:axId val="310088128"/>
        <c:axId val="310081600"/>
      </c:lineChart>
      <c:catAx>
        <c:axId val="310082144"/>
        <c:scaling>
          <c:orientation val="minMax"/>
        </c:scaling>
        <c:delete val="0"/>
        <c:axPos val="b"/>
        <c:numFmt formatCode="General" sourceLinked="1"/>
        <c:majorTickMark val="cross"/>
        <c:minorTickMark val="none"/>
        <c:tickLblPos val="nextTo"/>
        <c:spPr>
          <a:ln w="12700">
            <a:solidFill>
              <a:srgbClr val="464B50"/>
            </a:solidFill>
          </a:ln>
        </c:spPr>
        <c:txPr>
          <a:bodyPr/>
          <a:lstStyle/>
          <a:p>
            <a:pPr>
              <a:defRPr sz="2000">
                <a:solidFill>
                  <a:schemeClr val="bg1"/>
                </a:solidFill>
              </a:defRPr>
            </a:pPr>
            <a:endParaRPr lang="en-US"/>
          </a:p>
        </c:txPr>
        <c:crossAx val="310081056"/>
        <c:crossesAt val="-10"/>
        <c:auto val="1"/>
        <c:lblAlgn val="ctr"/>
        <c:lblOffset val="100"/>
        <c:tickLblSkip val="4"/>
        <c:tickMarkSkip val="1"/>
        <c:noMultiLvlLbl val="0"/>
      </c:catAx>
      <c:valAx>
        <c:axId val="310081056"/>
        <c:scaling>
          <c:orientation val="minMax"/>
        </c:scaling>
        <c:delete val="0"/>
        <c:axPos val="l"/>
        <c:majorGridlines>
          <c:spPr>
            <a:ln w="12700">
              <a:solidFill>
                <a:srgbClr val="91969B"/>
              </a:solidFill>
            </a:ln>
          </c:spPr>
        </c:majorGridlines>
        <c:numFmt formatCode="#,##0" sourceLinked="0"/>
        <c:majorTickMark val="cross"/>
        <c:minorTickMark val="none"/>
        <c:tickLblPos val="nextTo"/>
        <c:spPr>
          <a:ln w="12700">
            <a:solidFill>
              <a:srgbClr val="464B50"/>
            </a:solidFill>
          </a:ln>
        </c:spPr>
        <c:txPr>
          <a:bodyPr/>
          <a:lstStyle/>
          <a:p>
            <a:pPr>
              <a:defRPr sz="2000" baseline="0">
                <a:solidFill>
                  <a:schemeClr val="bg1"/>
                </a:solidFill>
              </a:defRPr>
            </a:pPr>
            <a:endParaRPr lang="en-US"/>
          </a:p>
        </c:txPr>
        <c:crossAx val="310082144"/>
        <c:crosses val="autoZero"/>
        <c:crossBetween val="midCat"/>
      </c:valAx>
      <c:valAx>
        <c:axId val="310081600"/>
        <c:scaling>
          <c:orientation val="minMax"/>
          <c:min val="140"/>
        </c:scaling>
        <c:delete val="1"/>
        <c:axPos val="r"/>
        <c:numFmt formatCode="General" sourceLinked="1"/>
        <c:majorTickMark val="out"/>
        <c:minorTickMark val="none"/>
        <c:tickLblPos val="nextTo"/>
        <c:crossAx val="310088128"/>
        <c:crosses val="max"/>
        <c:crossBetween val="between"/>
      </c:valAx>
      <c:catAx>
        <c:axId val="310088128"/>
        <c:scaling>
          <c:orientation val="minMax"/>
        </c:scaling>
        <c:delete val="1"/>
        <c:axPos val="b"/>
        <c:numFmt formatCode="General" sourceLinked="1"/>
        <c:majorTickMark val="out"/>
        <c:minorTickMark val="none"/>
        <c:tickLblPos val="nextTo"/>
        <c:crossAx val="310081600"/>
        <c:crosses val="autoZero"/>
        <c:auto val="1"/>
        <c:lblAlgn val="ctr"/>
        <c:lblOffset val="100"/>
        <c:noMultiLvlLbl val="0"/>
      </c:catAx>
      <c:spPr>
        <a:ln w="12700">
          <a:solidFill>
            <a:srgbClr val="464B50"/>
          </a:solidFill>
        </a:ln>
      </c:spPr>
    </c:plotArea>
    <c:legend>
      <c:legendPos val="r"/>
      <c:layout>
        <c:manualLayout>
          <c:xMode val="edge"/>
          <c:yMode val="edge"/>
          <c:x val="0.49674980253075685"/>
          <c:y val="7.263100344382506E-2"/>
          <c:w val="0.47534040096945585"/>
          <c:h val="0.22501648639660915"/>
        </c:manualLayout>
      </c:layout>
      <c:overlay val="0"/>
      <c:txPr>
        <a:bodyPr/>
        <a:lstStyle/>
        <a:p>
          <a:pPr>
            <a:defRPr sz="2000" baseline="0">
              <a:solidFill>
                <a:schemeClr val="bg1"/>
              </a:solidFill>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22016639174749E-2"/>
          <c:y val="7.3408823181282723E-2"/>
          <c:w val="0.9336009163473028"/>
          <c:h val="0.8232482428601221"/>
        </c:manualLayout>
      </c:layout>
      <c:areaChart>
        <c:grouping val="stacked"/>
        <c:varyColors val="0"/>
        <c:ser>
          <c:idx val="1"/>
          <c:order val="0"/>
          <c:tx>
            <c:strRef>
              <c:f>Sheet1!$C$4</c:f>
              <c:strCache>
                <c:ptCount val="1"/>
                <c:pt idx="0">
                  <c:v>Other</c:v>
                </c:pt>
              </c:strCache>
            </c:strRef>
          </c:tx>
          <c:spPr>
            <a:ln w="25400">
              <a:noFill/>
            </a:ln>
          </c:spPr>
          <c:cat>
            <c:strRef>
              <c:f>Sheet1!$A$5:$A$236</c:f>
              <c:strCache>
                <c:ptCount val="232"/>
                <c:pt idx="0">
                  <c:v>60</c:v>
                </c:pt>
                <c:pt idx="1">
                  <c:v>60</c:v>
                </c:pt>
                <c:pt idx="2">
                  <c:v>60</c:v>
                </c:pt>
                <c:pt idx="3">
                  <c:v>60</c:v>
                </c:pt>
                <c:pt idx="4">
                  <c:v>61</c:v>
                </c:pt>
                <c:pt idx="5">
                  <c:v>61</c:v>
                </c:pt>
                <c:pt idx="6">
                  <c:v>61</c:v>
                </c:pt>
                <c:pt idx="7">
                  <c:v>61</c:v>
                </c:pt>
                <c:pt idx="8">
                  <c:v>62</c:v>
                </c:pt>
                <c:pt idx="9">
                  <c:v>62</c:v>
                </c:pt>
                <c:pt idx="10">
                  <c:v>62</c:v>
                </c:pt>
                <c:pt idx="11">
                  <c:v>62</c:v>
                </c:pt>
                <c:pt idx="12">
                  <c:v>63</c:v>
                </c:pt>
                <c:pt idx="13">
                  <c:v>63</c:v>
                </c:pt>
                <c:pt idx="14">
                  <c:v>63</c:v>
                </c:pt>
                <c:pt idx="15">
                  <c:v>63</c:v>
                </c:pt>
                <c:pt idx="16">
                  <c:v>64</c:v>
                </c:pt>
                <c:pt idx="17">
                  <c:v>64</c:v>
                </c:pt>
                <c:pt idx="18">
                  <c:v>64</c:v>
                </c:pt>
                <c:pt idx="19">
                  <c:v>64</c:v>
                </c:pt>
                <c:pt idx="20">
                  <c:v>65</c:v>
                </c:pt>
                <c:pt idx="21">
                  <c:v>65</c:v>
                </c:pt>
                <c:pt idx="22">
                  <c:v>65</c:v>
                </c:pt>
                <c:pt idx="23">
                  <c:v>65</c:v>
                </c:pt>
                <c:pt idx="24">
                  <c:v>66</c:v>
                </c:pt>
                <c:pt idx="25">
                  <c:v>66</c:v>
                </c:pt>
                <c:pt idx="26">
                  <c:v>66</c:v>
                </c:pt>
                <c:pt idx="27">
                  <c:v>66</c:v>
                </c:pt>
                <c:pt idx="28">
                  <c:v>67</c:v>
                </c:pt>
                <c:pt idx="29">
                  <c:v>67</c:v>
                </c:pt>
                <c:pt idx="30">
                  <c:v>67</c:v>
                </c:pt>
                <c:pt idx="31">
                  <c:v>67</c:v>
                </c:pt>
                <c:pt idx="32">
                  <c:v>68</c:v>
                </c:pt>
                <c:pt idx="33">
                  <c:v>68</c:v>
                </c:pt>
                <c:pt idx="34">
                  <c:v>68</c:v>
                </c:pt>
                <c:pt idx="35">
                  <c:v>68</c:v>
                </c:pt>
                <c:pt idx="36">
                  <c:v>69</c:v>
                </c:pt>
                <c:pt idx="37">
                  <c:v>69</c:v>
                </c:pt>
                <c:pt idx="38">
                  <c:v>69</c:v>
                </c:pt>
                <c:pt idx="39">
                  <c:v>69</c:v>
                </c:pt>
                <c:pt idx="40">
                  <c:v>70</c:v>
                </c:pt>
                <c:pt idx="41">
                  <c:v>70</c:v>
                </c:pt>
                <c:pt idx="42">
                  <c:v>70</c:v>
                </c:pt>
                <c:pt idx="43">
                  <c:v>70</c:v>
                </c:pt>
                <c:pt idx="44">
                  <c:v>71</c:v>
                </c:pt>
                <c:pt idx="45">
                  <c:v>71</c:v>
                </c:pt>
                <c:pt idx="46">
                  <c:v>71</c:v>
                </c:pt>
                <c:pt idx="47">
                  <c:v>71</c:v>
                </c:pt>
                <c:pt idx="48">
                  <c:v>72</c:v>
                </c:pt>
                <c:pt idx="49">
                  <c:v>72</c:v>
                </c:pt>
                <c:pt idx="50">
                  <c:v>72</c:v>
                </c:pt>
                <c:pt idx="51">
                  <c:v>72</c:v>
                </c:pt>
                <c:pt idx="52">
                  <c:v>73</c:v>
                </c:pt>
                <c:pt idx="53">
                  <c:v>73</c:v>
                </c:pt>
                <c:pt idx="54">
                  <c:v>73</c:v>
                </c:pt>
                <c:pt idx="55">
                  <c:v>73</c:v>
                </c:pt>
                <c:pt idx="56">
                  <c:v>74</c:v>
                </c:pt>
                <c:pt idx="57">
                  <c:v>74</c:v>
                </c:pt>
                <c:pt idx="58">
                  <c:v>74</c:v>
                </c:pt>
                <c:pt idx="59">
                  <c:v>74</c:v>
                </c:pt>
                <c:pt idx="60">
                  <c:v>75</c:v>
                </c:pt>
                <c:pt idx="61">
                  <c:v>75</c:v>
                </c:pt>
                <c:pt idx="62">
                  <c:v>75</c:v>
                </c:pt>
                <c:pt idx="63">
                  <c:v>75</c:v>
                </c:pt>
                <c:pt idx="64">
                  <c:v>76</c:v>
                </c:pt>
                <c:pt idx="65">
                  <c:v>76</c:v>
                </c:pt>
                <c:pt idx="66">
                  <c:v>76</c:v>
                </c:pt>
                <c:pt idx="67">
                  <c:v>76</c:v>
                </c:pt>
                <c:pt idx="68">
                  <c:v>77</c:v>
                </c:pt>
                <c:pt idx="69">
                  <c:v>77</c:v>
                </c:pt>
                <c:pt idx="70">
                  <c:v>77</c:v>
                </c:pt>
                <c:pt idx="71">
                  <c:v>77</c:v>
                </c:pt>
                <c:pt idx="72">
                  <c:v>78</c:v>
                </c:pt>
                <c:pt idx="73">
                  <c:v>78</c:v>
                </c:pt>
                <c:pt idx="74">
                  <c:v>78</c:v>
                </c:pt>
                <c:pt idx="75">
                  <c:v>78</c:v>
                </c:pt>
                <c:pt idx="76">
                  <c:v>79</c:v>
                </c:pt>
                <c:pt idx="77">
                  <c:v>79</c:v>
                </c:pt>
                <c:pt idx="78">
                  <c:v>79</c:v>
                </c:pt>
                <c:pt idx="79">
                  <c:v>79</c:v>
                </c:pt>
                <c:pt idx="80">
                  <c:v>80</c:v>
                </c:pt>
                <c:pt idx="81">
                  <c:v>80</c:v>
                </c:pt>
                <c:pt idx="82">
                  <c:v>80</c:v>
                </c:pt>
                <c:pt idx="83">
                  <c:v>80</c:v>
                </c:pt>
                <c:pt idx="84">
                  <c:v>81</c:v>
                </c:pt>
                <c:pt idx="85">
                  <c:v>81</c:v>
                </c:pt>
                <c:pt idx="86">
                  <c:v>81</c:v>
                </c:pt>
                <c:pt idx="87">
                  <c:v>81</c:v>
                </c:pt>
                <c:pt idx="88">
                  <c:v>82</c:v>
                </c:pt>
                <c:pt idx="89">
                  <c:v>82</c:v>
                </c:pt>
                <c:pt idx="90">
                  <c:v>82</c:v>
                </c:pt>
                <c:pt idx="91">
                  <c:v>82</c:v>
                </c:pt>
                <c:pt idx="92">
                  <c:v>83</c:v>
                </c:pt>
                <c:pt idx="93">
                  <c:v>83</c:v>
                </c:pt>
                <c:pt idx="94">
                  <c:v>83</c:v>
                </c:pt>
                <c:pt idx="95">
                  <c:v>83</c:v>
                </c:pt>
                <c:pt idx="96">
                  <c:v>84</c:v>
                </c:pt>
                <c:pt idx="97">
                  <c:v>84</c:v>
                </c:pt>
                <c:pt idx="98">
                  <c:v>84</c:v>
                </c:pt>
                <c:pt idx="99">
                  <c:v>84</c:v>
                </c:pt>
                <c:pt idx="100">
                  <c:v>85</c:v>
                </c:pt>
                <c:pt idx="101">
                  <c:v>85</c:v>
                </c:pt>
                <c:pt idx="102">
                  <c:v>85</c:v>
                </c:pt>
                <c:pt idx="103">
                  <c:v>85</c:v>
                </c:pt>
                <c:pt idx="104">
                  <c:v>86</c:v>
                </c:pt>
                <c:pt idx="105">
                  <c:v>86</c:v>
                </c:pt>
                <c:pt idx="106">
                  <c:v>86</c:v>
                </c:pt>
                <c:pt idx="107">
                  <c:v>86</c:v>
                </c:pt>
                <c:pt idx="108">
                  <c:v>87</c:v>
                </c:pt>
                <c:pt idx="109">
                  <c:v>87</c:v>
                </c:pt>
                <c:pt idx="110">
                  <c:v>87</c:v>
                </c:pt>
                <c:pt idx="111">
                  <c:v>87</c:v>
                </c:pt>
                <c:pt idx="112">
                  <c:v>88</c:v>
                </c:pt>
                <c:pt idx="113">
                  <c:v>88</c:v>
                </c:pt>
                <c:pt idx="114">
                  <c:v>88</c:v>
                </c:pt>
                <c:pt idx="115">
                  <c:v>88</c:v>
                </c:pt>
                <c:pt idx="116">
                  <c:v>89</c:v>
                </c:pt>
                <c:pt idx="117">
                  <c:v>89</c:v>
                </c:pt>
                <c:pt idx="118">
                  <c:v>89</c:v>
                </c:pt>
                <c:pt idx="119">
                  <c:v>89</c:v>
                </c:pt>
                <c:pt idx="120">
                  <c:v>90</c:v>
                </c:pt>
                <c:pt idx="121">
                  <c:v>90</c:v>
                </c:pt>
                <c:pt idx="122">
                  <c:v>90</c:v>
                </c:pt>
                <c:pt idx="123">
                  <c:v>90</c:v>
                </c:pt>
                <c:pt idx="124">
                  <c:v>91</c:v>
                </c:pt>
                <c:pt idx="125">
                  <c:v>91</c:v>
                </c:pt>
                <c:pt idx="126">
                  <c:v>91</c:v>
                </c:pt>
                <c:pt idx="127">
                  <c:v>91</c:v>
                </c:pt>
                <c:pt idx="128">
                  <c:v>92</c:v>
                </c:pt>
                <c:pt idx="129">
                  <c:v>92</c:v>
                </c:pt>
                <c:pt idx="130">
                  <c:v>92</c:v>
                </c:pt>
                <c:pt idx="131">
                  <c:v>92</c:v>
                </c:pt>
                <c:pt idx="132">
                  <c:v>93</c:v>
                </c:pt>
                <c:pt idx="133">
                  <c:v>93</c:v>
                </c:pt>
                <c:pt idx="134">
                  <c:v>93</c:v>
                </c:pt>
                <c:pt idx="135">
                  <c:v>93</c:v>
                </c:pt>
                <c:pt idx="136">
                  <c:v>94</c:v>
                </c:pt>
                <c:pt idx="137">
                  <c:v>94</c:v>
                </c:pt>
                <c:pt idx="138">
                  <c:v>94</c:v>
                </c:pt>
                <c:pt idx="139">
                  <c:v>94</c:v>
                </c:pt>
                <c:pt idx="140">
                  <c:v>95</c:v>
                </c:pt>
                <c:pt idx="141">
                  <c:v>95</c:v>
                </c:pt>
                <c:pt idx="142">
                  <c:v>95</c:v>
                </c:pt>
                <c:pt idx="143">
                  <c:v>95</c:v>
                </c:pt>
                <c:pt idx="144">
                  <c:v>96</c:v>
                </c:pt>
                <c:pt idx="145">
                  <c:v>96</c:v>
                </c:pt>
                <c:pt idx="146">
                  <c:v>96</c:v>
                </c:pt>
                <c:pt idx="147">
                  <c:v>96</c:v>
                </c:pt>
                <c:pt idx="148">
                  <c:v>97</c:v>
                </c:pt>
                <c:pt idx="149">
                  <c:v>97</c:v>
                </c:pt>
                <c:pt idx="150">
                  <c:v>97</c:v>
                </c:pt>
                <c:pt idx="151">
                  <c:v>97</c:v>
                </c:pt>
                <c:pt idx="152">
                  <c:v>98</c:v>
                </c:pt>
                <c:pt idx="153">
                  <c:v>98</c:v>
                </c:pt>
                <c:pt idx="154">
                  <c:v>98</c:v>
                </c:pt>
                <c:pt idx="155">
                  <c:v>98</c:v>
                </c:pt>
                <c:pt idx="156">
                  <c:v>99</c:v>
                </c:pt>
                <c:pt idx="157">
                  <c:v>99</c:v>
                </c:pt>
                <c:pt idx="158">
                  <c:v>99</c:v>
                </c:pt>
                <c:pt idx="159">
                  <c:v>99</c:v>
                </c:pt>
                <c:pt idx="160">
                  <c:v>00</c:v>
                </c:pt>
                <c:pt idx="161">
                  <c:v>100</c:v>
                </c:pt>
                <c:pt idx="162">
                  <c:v>100</c:v>
                </c:pt>
                <c:pt idx="163">
                  <c:v>100</c:v>
                </c:pt>
                <c:pt idx="164">
                  <c:v>01</c:v>
                </c:pt>
                <c:pt idx="165">
                  <c:v>101</c:v>
                </c:pt>
                <c:pt idx="166">
                  <c:v>101</c:v>
                </c:pt>
                <c:pt idx="167">
                  <c:v>101</c:v>
                </c:pt>
                <c:pt idx="168">
                  <c:v>02</c:v>
                </c:pt>
                <c:pt idx="169">
                  <c:v>102</c:v>
                </c:pt>
                <c:pt idx="170">
                  <c:v>102</c:v>
                </c:pt>
                <c:pt idx="171">
                  <c:v>102</c:v>
                </c:pt>
                <c:pt idx="172">
                  <c:v>03</c:v>
                </c:pt>
                <c:pt idx="173">
                  <c:v>103</c:v>
                </c:pt>
                <c:pt idx="174">
                  <c:v>103</c:v>
                </c:pt>
                <c:pt idx="175">
                  <c:v>103</c:v>
                </c:pt>
                <c:pt idx="176">
                  <c:v>04</c:v>
                </c:pt>
                <c:pt idx="177">
                  <c:v>104</c:v>
                </c:pt>
                <c:pt idx="178">
                  <c:v>104</c:v>
                </c:pt>
                <c:pt idx="179">
                  <c:v>104</c:v>
                </c:pt>
                <c:pt idx="180">
                  <c:v>05</c:v>
                </c:pt>
                <c:pt idx="181">
                  <c:v>105</c:v>
                </c:pt>
                <c:pt idx="182">
                  <c:v>105</c:v>
                </c:pt>
                <c:pt idx="183">
                  <c:v>105</c:v>
                </c:pt>
                <c:pt idx="184">
                  <c:v>06</c:v>
                </c:pt>
                <c:pt idx="185">
                  <c:v>106</c:v>
                </c:pt>
                <c:pt idx="186">
                  <c:v>106</c:v>
                </c:pt>
                <c:pt idx="187">
                  <c:v>106</c:v>
                </c:pt>
                <c:pt idx="188">
                  <c:v>07</c:v>
                </c:pt>
                <c:pt idx="189">
                  <c:v>107</c:v>
                </c:pt>
                <c:pt idx="190">
                  <c:v>107</c:v>
                </c:pt>
                <c:pt idx="191">
                  <c:v>107</c:v>
                </c:pt>
                <c:pt idx="192">
                  <c:v>08</c:v>
                </c:pt>
                <c:pt idx="193">
                  <c:v>108</c:v>
                </c:pt>
                <c:pt idx="194">
                  <c:v>108</c:v>
                </c:pt>
                <c:pt idx="195">
                  <c:v>108</c:v>
                </c:pt>
                <c:pt idx="196">
                  <c:v>09</c:v>
                </c:pt>
                <c:pt idx="197">
                  <c:v>109</c:v>
                </c:pt>
                <c:pt idx="198">
                  <c:v>109</c:v>
                </c:pt>
                <c:pt idx="199">
                  <c:v>109</c:v>
                </c:pt>
                <c:pt idx="200">
                  <c:v>10</c:v>
                </c:pt>
                <c:pt idx="201">
                  <c:v>110</c:v>
                </c:pt>
                <c:pt idx="202">
                  <c:v>110</c:v>
                </c:pt>
                <c:pt idx="203">
                  <c:v>110</c:v>
                </c:pt>
                <c:pt idx="204">
                  <c:v>11</c:v>
                </c:pt>
                <c:pt idx="205">
                  <c:v>111</c:v>
                </c:pt>
                <c:pt idx="206">
                  <c:v>111</c:v>
                </c:pt>
                <c:pt idx="207">
                  <c:v>111</c:v>
                </c:pt>
                <c:pt idx="208">
                  <c:v>12</c:v>
                </c:pt>
                <c:pt idx="209">
                  <c:v>112</c:v>
                </c:pt>
                <c:pt idx="210">
                  <c:v>112</c:v>
                </c:pt>
                <c:pt idx="211">
                  <c:v>112</c:v>
                </c:pt>
                <c:pt idx="212">
                  <c:v>13</c:v>
                </c:pt>
                <c:pt idx="213">
                  <c:v>113</c:v>
                </c:pt>
                <c:pt idx="214">
                  <c:v>113</c:v>
                </c:pt>
                <c:pt idx="215">
                  <c:v>113</c:v>
                </c:pt>
                <c:pt idx="216">
                  <c:v>14</c:v>
                </c:pt>
                <c:pt idx="217">
                  <c:v>114</c:v>
                </c:pt>
                <c:pt idx="218">
                  <c:v>114</c:v>
                </c:pt>
                <c:pt idx="219">
                  <c:v>114</c:v>
                </c:pt>
                <c:pt idx="220">
                  <c:v>15</c:v>
                </c:pt>
                <c:pt idx="221">
                  <c:v>115</c:v>
                </c:pt>
                <c:pt idx="222">
                  <c:v>115</c:v>
                </c:pt>
                <c:pt idx="223">
                  <c:v>115</c:v>
                </c:pt>
                <c:pt idx="224">
                  <c:v>16</c:v>
                </c:pt>
                <c:pt idx="225">
                  <c:v>16</c:v>
                </c:pt>
                <c:pt idx="226">
                  <c:v>16</c:v>
                </c:pt>
                <c:pt idx="227">
                  <c:v>16</c:v>
                </c:pt>
                <c:pt idx="228">
                  <c:v>17</c:v>
                </c:pt>
                <c:pt idx="229">
                  <c:v>17</c:v>
                </c:pt>
                <c:pt idx="230">
                  <c:v>17</c:v>
                </c:pt>
                <c:pt idx="231">
                  <c:v>17</c:v>
                </c:pt>
              </c:strCache>
            </c:strRef>
          </c:cat>
          <c:val>
            <c:numRef>
              <c:f>Sheet1!$C$5:$C$236</c:f>
              <c:numCache>
                <c:formatCode>General</c:formatCode>
                <c:ptCount val="232"/>
                <c:pt idx="0">
                  <c:v>11.95</c:v>
                </c:pt>
                <c:pt idx="1">
                  <c:v>11.935</c:v>
                </c:pt>
                <c:pt idx="2">
                  <c:v>11.803000000000001</c:v>
                </c:pt>
                <c:pt idx="3">
                  <c:v>11.79</c:v>
                </c:pt>
                <c:pt idx="4">
                  <c:v>11.928999999999998</c:v>
                </c:pt>
                <c:pt idx="5">
                  <c:v>12.389999999999997</c:v>
                </c:pt>
                <c:pt idx="6">
                  <c:v>12.506</c:v>
                </c:pt>
                <c:pt idx="7">
                  <c:v>12.256</c:v>
                </c:pt>
                <c:pt idx="8">
                  <c:v>12.047000000000001</c:v>
                </c:pt>
                <c:pt idx="9">
                  <c:v>11.568</c:v>
                </c:pt>
                <c:pt idx="10">
                  <c:v>11.564000000000002</c:v>
                </c:pt>
                <c:pt idx="11">
                  <c:v>11.605000000000002</c:v>
                </c:pt>
                <c:pt idx="12">
                  <c:v>11.672000000000002</c:v>
                </c:pt>
                <c:pt idx="13">
                  <c:v>11.764000000000001</c:v>
                </c:pt>
                <c:pt idx="14">
                  <c:v>11.872</c:v>
                </c:pt>
                <c:pt idx="15">
                  <c:v>12.007</c:v>
                </c:pt>
                <c:pt idx="16">
                  <c:v>11.847</c:v>
                </c:pt>
                <c:pt idx="17">
                  <c:v>11.874000000000001</c:v>
                </c:pt>
                <c:pt idx="18">
                  <c:v>11.536</c:v>
                </c:pt>
                <c:pt idx="19">
                  <c:v>11.559000000000001</c:v>
                </c:pt>
                <c:pt idx="20">
                  <c:v>11.744000000000002</c:v>
                </c:pt>
                <c:pt idx="21">
                  <c:v>11.983000000000001</c:v>
                </c:pt>
                <c:pt idx="22">
                  <c:v>11.878</c:v>
                </c:pt>
                <c:pt idx="23">
                  <c:v>11.748999999999999</c:v>
                </c:pt>
                <c:pt idx="24">
                  <c:v>11.760000000000002</c:v>
                </c:pt>
                <c:pt idx="25">
                  <c:v>11.610000000000001</c:v>
                </c:pt>
                <c:pt idx="26">
                  <c:v>11.444000000000001</c:v>
                </c:pt>
                <c:pt idx="27">
                  <c:v>10.923999999999998</c:v>
                </c:pt>
                <c:pt idx="28">
                  <c:v>10.227</c:v>
                </c:pt>
                <c:pt idx="29">
                  <c:v>9.9010000000000034</c:v>
                </c:pt>
                <c:pt idx="30">
                  <c:v>10.233000000000001</c:v>
                </c:pt>
                <c:pt idx="31">
                  <c:v>10.979000000000001</c:v>
                </c:pt>
                <c:pt idx="32">
                  <c:v>10.786999999999999</c:v>
                </c:pt>
                <c:pt idx="33">
                  <c:v>11.085999999999999</c:v>
                </c:pt>
                <c:pt idx="34">
                  <c:v>11.273</c:v>
                </c:pt>
                <c:pt idx="35">
                  <c:v>11.230999999999998</c:v>
                </c:pt>
                <c:pt idx="36">
                  <c:v>11.037999999999998</c:v>
                </c:pt>
                <c:pt idx="37">
                  <c:v>11.057000000000002</c:v>
                </c:pt>
                <c:pt idx="38">
                  <c:v>10.877000000000001</c:v>
                </c:pt>
                <c:pt idx="39">
                  <c:v>10.759</c:v>
                </c:pt>
                <c:pt idx="40">
                  <c:v>10.629</c:v>
                </c:pt>
                <c:pt idx="41">
                  <c:v>10.474</c:v>
                </c:pt>
                <c:pt idx="42">
                  <c:v>10.629999999999997</c:v>
                </c:pt>
                <c:pt idx="43">
                  <c:v>10.932</c:v>
                </c:pt>
                <c:pt idx="44">
                  <c:v>11.265000000000001</c:v>
                </c:pt>
                <c:pt idx="45">
                  <c:v>11.558999999999999</c:v>
                </c:pt>
                <c:pt idx="46">
                  <c:v>11.932</c:v>
                </c:pt>
                <c:pt idx="47">
                  <c:v>12.327000000000002</c:v>
                </c:pt>
                <c:pt idx="48">
                  <c:v>12.696</c:v>
                </c:pt>
                <c:pt idx="49">
                  <c:v>13.111000000000004</c:v>
                </c:pt>
                <c:pt idx="50">
                  <c:v>12.975000000000001</c:v>
                </c:pt>
                <c:pt idx="51">
                  <c:v>12.476000000000003</c:v>
                </c:pt>
                <c:pt idx="52">
                  <c:v>11.971000000000002</c:v>
                </c:pt>
                <c:pt idx="53">
                  <c:v>11.438000000000002</c:v>
                </c:pt>
                <c:pt idx="54">
                  <c:v>11.284000000000002</c:v>
                </c:pt>
                <c:pt idx="55">
                  <c:v>11.46</c:v>
                </c:pt>
                <c:pt idx="56">
                  <c:v>11.723000000000003</c:v>
                </c:pt>
                <c:pt idx="57">
                  <c:v>11.780000000000003</c:v>
                </c:pt>
                <c:pt idx="58">
                  <c:v>11.873000000000001</c:v>
                </c:pt>
                <c:pt idx="59">
                  <c:v>12.049999999999997</c:v>
                </c:pt>
                <c:pt idx="60">
                  <c:v>12.171000000000001</c:v>
                </c:pt>
                <c:pt idx="61">
                  <c:v>12.262999999999998</c:v>
                </c:pt>
                <c:pt idx="62">
                  <c:v>12.023999999999999</c:v>
                </c:pt>
                <c:pt idx="63">
                  <c:v>11.361000000000001</c:v>
                </c:pt>
                <c:pt idx="64">
                  <c:v>10.603999999999999</c:v>
                </c:pt>
                <c:pt idx="65">
                  <c:v>10.023</c:v>
                </c:pt>
                <c:pt idx="66">
                  <c:v>9.7189999999999976</c:v>
                </c:pt>
                <c:pt idx="67">
                  <c:v>9.7790000000000035</c:v>
                </c:pt>
                <c:pt idx="68">
                  <c:v>9.8750000000000018</c:v>
                </c:pt>
                <c:pt idx="69">
                  <c:v>9.8610000000000007</c:v>
                </c:pt>
                <c:pt idx="70">
                  <c:v>9.9350000000000005</c:v>
                </c:pt>
                <c:pt idx="71">
                  <c:v>10.016</c:v>
                </c:pt>
                <c:pt idx="72">
                  <c:v>9.8940000000000019</c:v>
                </c:pt>
                <c:pt idx="73">
                  <c:v>9.9550000000000018</c:v>
                </c:pt>
                <c:pt idx="74">
                  <c:v>10.014999999999997</c:v>
                </c:pt>
                <c:pt idx="75">
                  <c:v>10.015000000000004</c:v>
                </c:pt>
                <c:pt idx="76">
                  <c:v>10.094000000000001</c:v>
                </c:pt>
                <c:pt idx="77">
                  <c:v>10.086000000000002</c:v>
                </c:pt>
                <c:pt idx="78">
                  <c:v>9.9500000000000011</c:v>
                </c:pt>
                <c:pt idx="79">
                  <c:v>9.734</c:v>
                </c:pt>
                <c:pt idx="80">
                  <c:v>9.4049999999999994</c:v>
                </c:pt>
                <c:pt idx="81">
                  <c:v>9.1910000000000007</c:v>
                </c:pt>
                <c:pt idx="82">
                  <c:v>9.0650000000000013</c:v>
                </c:pt>
                <c:pt idx="83">
                  <c:v>9.1039999999999974</c:v>
                </c:pt>
                <c:pt idx="84">
                  <c:v>9.1819999999999986</c:v>
                </c:pt>
                <c:pt idx="85">
                  <c:v>9.3080000000000016</c:v>
                </c:pt>
                <c:pt idx="86">
                  <c:v>9.4460000000000015</c:v>
                </c:pt>
                <c:pt idx="87">
                  <c:v>9.4879999999999995</c:v>
                </c:pt>
                <c:pt idx="88">
                  <c:v>9.5440000000000005</c:v>
                </c:pt>
                <c:pt idx="89">
                  <c:v>9.6549999999999994</c:v>
                </c:pt>
                <c:pt idx="90">
                  <c:v>9.841999999999997</c:v>
                </c:pt>
                <c:pt idx="91">
                  <c:v>10.027000000000001</c:v>
                </c:pt>
                <c:pt idx="92">
                  <c:v>10.190000000000003</c:v>
                </c:pt>
                <c:pt idx="93">
                  <c:v>10.447999999999997</c:v>
                </c:pt>
                <c:pt idx="94">
                  <c:v>10.552999999999997</c:v>
                </c:pt>
                <c:pt idx="95">
                  <c:v>10.622</c:v>
                </c:pt>
                <c:pt idx="96">
                  <c:v>10.5</c:v>
                </c:pt>
                <c:pt idx="97">
                  <c:v>10.413999999999998</c:v>
                </c:pt>
                <c:pt idx="98">
                  <c:v>10.412000000000003</c:v>
                </c:pt>
                <c:pt idx="99">
                  <c:v>10.308999999999999</c:v>
                </c:pt>
                <c:pt idx="100">
                  <c:v>10.285000000000002</c:v>
                </c:pt>
                <c:pt idx="101">
                  <c:v>10.246000000000004</c:v>
                </c:pt>
                <c:pt idx="102">
                  <c:v>10.240000000000002</c:v>
                </c:pt>
                <c:pt idx="103">
                  <c:v>10.156000000000002</c:v>
                </c:pt>
                <c:pt idx="104">
                  <c:v>10.117000000000003</c:v>
                </c:pt>
                <c:pt idx="105">
                  <c:v>10.020999999999997</c:v>
                </c:pt>
                <c:pt idx="106">
                  <c:v>10.004999999999999</c:v>
                </c:pt>
                <c:pt idx="107">
                  <c:v>9.9670000000000023</c:v>
                </c:pt>
                <c:pt idx="108">
                  <c:v>9.8279999999999994</c:v>
                </c:pt>
                <c:pt idx="109">
                  <c:v>9.7789999999999999</c:v>
                </c:pt>
                <c:pt idx="110">
                  <c:v>9.6259999999999994</c:v>
                </c:pt>
                <c:pt idx="111">
                  <c:v>9.3770000000000007</c:v>
                </c:pt>
                <c:pt idx="112">
                  <c:v>9.1149999999999984</c:v>
                </c:pt>
                <c:pt idx="113">
                  <c:v>9.0209999999999972</c:v>
                </c:pt>
                <c:pt idx="114">
                  <c:v>9.3520000000000003</c:v>
                </c:pt>
                <c:pt idx="115">
                  <c:v>10.164999999999999</c:v>
                </c:pt>
                <c:pt idx="116">
                  <c:v>11.028999999999996</c:v>
                </c:pt>
                <c:pt idx="117">
                  <c:v>11.666</c:v>
                </c:pt>
                <c:pt idx="118">
                  <c:v>11.826000000000001</c:v>
                </c:pt>
                <c:pt idx="119">
                  <c:v>11.389999999999997</c:v>
                </c:pt>
                <c:pt idx="120">
                  <c:v>10.806000000000004</c:v>
                </c:pt>
                <c:pt idx="121">
                  <c:v>10.435999999999996</c:v>
                </c:pt>
                <c:pt idx="122">
                  <c:v>10.239000000000004</c:v>
                </c:pt>
                <c:pt idx="123">
                  <c:v>10.239999999999998</c:v>
                </c:pt>
                <c:pt idx="124">
                  <c:v>10.593999999999998</c:v>
                </c:pt>
                <c:pt idx="125">
                  <c:v>10.692000000000004</c:v>
                </c:pt>
                <c:pt idx="126">
                  <c:v>11.147999999999996</c:v>
                </c:pt>
                <c:pt idx="127">
                  <c:v>11.707000000000004</c:v>
                </c:pt>
                <c:pt idx="128">
                  <c:v>12.561</c:v>
                </c:pt>
                <c:pt idx="129">
                  <c:v>12.995000000000008</c:v>
                </c:pt>
                <c:pt idx="130">
                  <c:v>13.073</c:v>
                </c:pt>
                <c:pt idx="131">
                  <c:v>12.864999999999998</c:v>
                </c:pt>
                <c:pt idx="132">
                  <c:v>12.534999999999997</c:v>
                </c:pt>
                <c:pt idx="133">
                  <c:v>12.353000000000002</c:v>
                </c:pt>
                <c:pt idx="134">
                  <c:v>11.922999999999998</c:v>
                </c:pt>
                <c:pt idx="135">
                  <c:v>11.807999999999996</c:v>
                </c:pt>
                <c:pt idx="136">
                  <c:v>11.527999999999999</c:v>
                </c:pt>
                <c:pt idx="137">
                  <c:v>11.388000000000005</c:v>
                </c:pt>
                <c:pt idx="138">
                  <c:v>11.446999999999999</c:v>
                </c:pt>
                <c:pt idx="139">
                  <c:v>11.484999999999999</c:v>
                </c:pt>
                <c:pt idx="140">
                  <c:v>11.734999999999999</c:v>
                </c:pt>
                <c:pt idx="141">
                  <c:v>11.922000000000001</c:v>
                </c:pt>
                <c:pt idx="142">
                  <c:v>11.849</c:v>
                </c:pt>
                <c:pt idx="143">
                  <c:v>11.707000000000004</c:v>
                </c:pt>
                <c:pt idx="144">
                  <c:v>11.154</c:v>
                </c:pt>
                <c:pt idx="145">
                  <c:v>10.584000000000003</c:v>
                </c:pt>
                <c:pt idx="146">
                  <c:v>10.449000000000002</c:v>
                </c:pt>
                <c:pt idx="147">
                  <c:v>10.355</c:v>
                </c:pt>
                <c:pt idx="148">
                  <c:v>10.318000000000005</c:v>
                </c:pt>
                <c:pt idx="149">
                  <c:v>10.252000000000002</c:v>
                </c:pt>
                <c:pt idx="150">
                  <c:v>9.8829999999999991</c:v>
                </c:pt>
                <c:pt idx="151">
                  <c:v>9.4879999999999995</c:v>
                </c:pt>
                <c:pt idx="152">
                  <c:v>8.9379999999999988</c:v>
                </c:pt>
                <c:pt idx="153">
                  <c:v>8.4930000000000021</c:v>
                </c:pt>
                <c:pt idx="154">
                  <c:v>8.1760000000000055</c:v>
                </c:pt>
                <c:pt idx="155">
                  <c:v>8.0020000000000024</c:v>
                </c:pt>
                <c:pt idx="156">
                  <c:v>7.9190000000000005</c:v>
                </c:pt>
                <c:pt idx="157">
                  <c:v>7.7660000000000053</c:v>
                </c:pt>
                <c:pt idx="158">
                  <c:v>7.5129999999999981</c:v>
                </c:pt>
                <c:pt idx="159">
                  <c:v>7.0870000000000033</c:v>
                </c:pt>
                <c:pt idx="160">
                  <c:v>6.6660000000000004</c:v>
                </c:pt>
                <c:pt idx="161">
                  <c:v>6.4330000000000034</c:v>
                </c:pt>
                <c:pt idx="162">
                  <c:v>6.5480000000000018</c:v>
                </c:pt>
                <c:pt idx="163">
                  <c:v>7.0300000000000011</c:v>
                </c:pt>
                <c:pt idx="164">
                  <c:v>7.610000000000003</c:v>
                </c:pt>
                <c:pt idx="165">
                  <c:v>8.0360000000000014</c:v>
                </c:pt>
                <c:pt idx="166">
                  <c:v>8.661999999999999</c:v>
                </c:pt>
                <c:pt idx="167">
                  <c:v>9.0459999999999994</c:v>
                </c:pt>
                <c:pt idx="168">
                  <c:v>9.4570000000000007</c:v>
                </c:pt>
                <c:pt idx="169">
                  <c:v>9.9939999999999998</c:v>
                </c:pt>
                <c:pt idx="170">
                  <c:v>10.579999999999998</c:v>
                </c:pt>
                <c:pt idx="171">
                  <c:v>11.364999999999998</c:v>
                </c:pt>
                <c:pt idx="172">
                  <c:v>12.266999999999996</c:v>
                </c:pt>
                <c:pt idx="173">
                  <c:v>13.030000000000001</c:v>
                </c:pt>
                <c:pt idx="174">
                  <c:v>13.425000000000004</c:v>
                </c:pt>
                <c:pt idx="175">
                  <c:v>13.624000000000002</c:v>
                </c:pt>
                <c:pt idx="176">
                  <c:v>13.324000000000002</c:v>
                </c:pt>
                <c:pt idx="177">
                  <c:v>13.177</c:v>
                </c:pt>
                <c:pt idx="178">
                  <c:v>13.050999999999998</c:v>
                </c:pt>
                <c:pt idx="179">
                  <c:v>12.647000000000002</c:v>
                </c:pt>
                <c:pt idx="180">
                  <c:v>12.410000000000004</c:v>
                </c:pt>
                <c:pt idx="181">
                  <c:v>12.259</c:v>
                </c:pt>
                <c:pt idx="182">
                  <c:v>12.116000000000003</c:v>
                </c:pt>
                <c:pt idx="183">
                  <c:v>12.183</c:v>
                </c:pt>
                <c:pt idx="184">
                  <c:v>12.374999999999996</c:v>
                </c:pt>
                <c:pt idx="185">
                  <c:v>12.405999999999995</c:v>
                </c:pt>
                <c:pt idx="186">
                  <c:v>12.222000000000001</c:v>
                </c:pt>
                <c:pt idx="187">
                  <c:v>12.109000000000002</c:v>
                </c:pt>
                <c:pt idx="188">
                  <c:v>11.580999999999996</c:v>
                </c:pt>
                <c:pt idx="189">
                  <c:v>11.417999999999999</c:v>
                </c:pt>
                <c:pt idx="190">
                  <c:v>11.147000000000002</c:v>
                </c:pt>
                <c:pt idx="191">
                  <c:v>10.652000000000001</c:v>
                </c:pt>
                <c:pt idx="192">
                  <c:v>10.192999999999998</c:v>
                </c:pt>
                <c:pt idx="193">
                  <c:v>9.9799999999999969</c:v>
                </c:pt>
                <c:pt idx="194">
                  <c:v>10.670000000000002</c:v>
                </c:pt>
                <c:pt idx="195">
                  <c:v>12.54</c:v>
                </c:pt>
                <c:pt idx="196">
                  <c:v>14.425999999999998</c:v>
                </c:pt>
                <c:pt idx="197">
                  <c:v>15.867000000000004</c:v>
                </c:pt>
                <c:pt idx="198">
                  <c:v>16.538</c:v>
                </c:pt>
                <c:pt idx="199">
                  <c:v>16.611000000000001</c:v>
                </c:pt>
                <c:pt idx="200">
                  <c:v>16.538</c:v>
                </c:pt>
                <c:pt idx="201">
                  <c:v>16.527000000000001</c:v>
                </c:pt>
                <c:pt idx="202">
                  <c:v>16.316000000000003</c:v>
                </c:pt>
                <c:pt idx="203">
                  <c:v>16.007999999999999</c:v>
                </c:pt>
                <c:pt idx="204">
                  <c:v>15.718999999999998</c:v>
                </c:pt>
                <c:pt idx="205">
                  <c:v>15.494000000000003</c:v>
                </c:pt>
                <c:pt idx="206">
                  <c:v>15.649999999999999</c:v>
                </c:pt>
                <c:pt idx="207">
                  <c:v>15.992999999999999</c:v>
                </c:pt>
                <c:pt idx="208">
                  <c:v>16.137999999999998</c:v>
                </c:pt>
                <c:pt idx="209">
                  <c:v>16.291000000000004</c:v>
                </c:pt>
                <c:pt idx="210">
                  <c:v>16.358000000000004</c:v>
                </c:pt>
                <c:pt idx="211">
                  <c:v>16.186999999999998</c:v>
                </c:pt>
                <c:pt idx="212">
                  <c:v>16.116000000000003</c:v>
                </c:pt>
                <c:pt idx="213">
                  <c:v>15.776</c:v>
                </c:pt>
                <c:pt idx="214">
                  <c:v>15.290999999999997</c:v>
                </c:pt>
                <c:pt idx="215">
                  <c:v>14.686999999999998</c:v>
                </c:pt>
                <c:pt idx="216">
                  <c:v>13.811000000000003</c:v>
                </c:pt>
                <c:pt idx="217">
                  <c:v>13.040000000000006</c:v>
                </c:pt>
                <c:pt idx="218">
                  <c:v>12.451999999999998</c:v>
                </c:pt>
                <c:pt idx="219">
                  <c:v>12.245000000000001</c:v>
                </c:pt>
                <c:pt idx="220">
                  <c:v>12.229999999999997</c:v>
                </c:pt>
                <c:pt idx="221">
                  <c:v>12.152999999999999</c:v>
                </c:pt>
                <c:pt idx="222">
                  <c:v>12.234000000000002</c:v>
                </c:pt>
                <c:pt idx="223">
                  <c:v>12.411999999999999</c:v>
                </c:pt>
                <c:pt idx="224">
                  <c:v>12.760999999999996</c:v>
                </c:pt>
                <c:pt idx="225">
                  <c:v>12.874999999999993</c:v>
                </c:pt>
                <c:pt idx="226">
                  <c:v>12.963999999999995</c:v>
                </c:pt>
                <c:pt idx="227">
                  <c:v>13.044999999999995</c:v>
                </c:pt>
                <c:pt idx="228">
                  <c:v>12.914999999999996</c:v>
                </c:pt>
                <c:pt idx="229">
                  <c:v>12.763999999999996</c:v>
                </c:pt>
                <c:pt idx="230">
                  <c:v>12.467999999999993</c:v>
                </c:pt>
                <c:pt idx="231">
                  <c:v>12.655999999999999</c:v>
                </c:pt>
              </c:numCache>
            </c:numRef>
          </c:val>
          <c:extLst xmlns:c16r2="http://schemas.microsoft.com/office/drawing/2015/06/chart">
            <c:ext xmlns:c16="http://schemas.microsoft.com/office/drawing/2014/chart" uri="{C3380CC4-5D6E-409C-BE32-E72D297353CC}">
              <c16:uniqueId val="{00000000-76B8-40BD-A972-A67141900BDA}"/>
            </c:ext>
          </c:extLst>
        </c:ser>
        <c:ser>
          <c:idx val="0"/>
          <c:order val="1"/>
          <c:tx>
            <c:strRef>
              <c:f>Sheet1!$B$4</c:f>
              <c:strCache>
                <c:ptCount val="1"/>
                <c:pt idx="0">
                  <c:v>Social benefits to persons (Medicaid)</c:v>
                </c:pt>
              </c:strCache>
            </c:strRef>
          </c:tx>
          <c:spPr>
            <a:ln w="25318">
              <a:noFill/>
            </a:ln>
          </c:spPr>
          <c:cat>
            <c:strRef>
              <c:f>Sheet1!$A$5:$A$236</c:f>
              <c:strCache>
                <c:ptCount val="232"/>
                <c:pt idx="0">
                  <c:v>60</c:v>
                </c:pt>
                <c:pt idx="1">
                  <c:v>60</c:v>
                </c:pt>
                <c:pt idx="2">
                  <c:v>60</c:v>
                </c:pt>
                <c:pt idx="3">
                  <c:v>60</c:v>
                </c:pt>
                <c:pt idx="4">
                  <c:v>61</c:v>
                </c:pt>
                <c:pt idx="5">
                  <c:v>61</c:v>
                </c:pt>
                <c:pt idx="6">
                  <c:v>61</c:v>
                </c:pt>
                <c:pt idx="7">
                  <c:v>61</c:v>
                </c:pt>
                <c:pt idx="8">
                  <c:v>62</c:v>
                </c:pt>
                <c:pt idx="9">
                  <c:v>62</c:v>
                </c:pt>
                <c:pt idx="10">
                  <c:v>62</c:v>
                </c:pt>
                <c:pt idx="11">
                  <c:v>62</c:v>
                </c:pt>
                <c:pt idx="12">
                  <c:v>63</c:v>
                </c:pt>
                <c:pt idx="13">
                  <c:v>63</c:v>
                </c:pt>
                <c:pt idx="14">
                  <c:v>63</c:v>
                </c:pt>
                <c:pt idx="15">
                  <c:v>63</c:v>
                </c:pt>
                <c:pt idx="16">
                  <c:v>64</c:v>
                </c:pt>
                <c:pt idx="17">
                  <c:v>64</c:v>
                </c:pt>
                <c:pt idx="18">
                  <c:v>64</c:v>
                </c:pt>
                <c:pt idx="19">
                  <c:v>64</c:v>
                </c:pt>
                <c:pt idx="20">
                  <c:v>65</c:v>
                </c:pt>
                <c:pt idx="21">
                  <c:v>65</c:v>
                </c:pt>
                <c:pt idx="22">
                  <c:v>65</c:v>
                </c:pt>
                <c:pt idx="23">
                  <c:v>65</c:v>
                </c:pt>
                <c:pt idx="24">
                  <c:v>66</c:v>
                </c:pt>
                <c:pt idx="25">
                  <c:v>66</c:v>
                </c:pt>
                <c:pt idx="26">
                  <c:v>66</c:v>
                </c:pt>
                <c:pt idx="27">
                  <c:v>66</c:v>
                </c:pt>
                <c:pt idx="28">
                  <c:v>67</c:v>
                </c:pt>
                <c:pt idx="29">
                  <c:v>67</c:v>
                </c:pt>
                <c:pt idx="30">
                  <c:v>67</c:v>
                </c:pt>
                <c:pt idx="31">
                  <c:v>67</c:v>
                </c:pt>
                <c:pt idx="32">
                  <c:v>68</c:v>
                </c:pt>
                <c:pt idx="33">
                  <c:v>68</c:v>
                </c:pt>
                <c:pt idx="34">
                  <c:v>68</c:v>
                </c:pt>
                <c:pt idx="35">
                  <c:v>68</c:v>
                </c:pt>
                <c:pt idx="36">
                  <c:v>69</c:v>
                </c:pt>
                <c:pt idx="37">
                  <c:v>69</c:v>
                </c:pt>
                <c:pt idx="38">
                  <c:v>69</c:v>
                </c:pt>
                <c:pt idx="39">
                  <c:v>69</c:v>
                </c:pt>
                <c:pt idx="40">
                  <c:v>70</c:v>
                </c:pt>
                <c:pt idx="41">
                  <c:v>70</c:v>
                </c:pt>
                <c:pt idx="42">
                  <c:v>70</c:v>
                </c:pt>
                <c:pt idx="43">
                  <c:v>70</c:v>
                </c:pt>
                <c:pt idx="44">
                  <c:v>71</c:v>
                </c:pt>
                <c:pt idx="45">
                  <c:v>71</c:v>
                </c:pt>
                <c:pt idx="46">
                  <c:v>71</c:v>
                </c:pt>
                <c:pt idx="47">
                  <c:v>71</c:v>
                </c:pt>
                <c:pt idx="48">
                  <c:v>72</c:v>
                </c:pt>
                <c:pt idx="49">
                  <c:v>72</c:v>
                </c:pt>
                <c:pt idx="50">
                  <c:v>72</c:v>
                </c:pt>
                <c:pt idx="51">
                  <c:v>72</c:v>
                </c:pt>
                <c:pt idx="52">
                  <c:v>73</c:v>
                </c:pt>
                <c:pt idx="53">
                  <c:v>73</c:v>
                </c:pt>
                <c:pt idx="54">
                  <c:v>73</c:v>
                </c:pt>
                <c:pt idx="55">
                  <c:v>73</c:v>
                </c:pt>
                <c:pt idx="56">
                  <c:v>74</c:v>
                </c:pt>
                <c:pt idx="57">
                  <c:v>74</c:v>
                </c:pt>
                <c:pt idx="58">
                  <c:v>74</c:v>
                </c:pt>
                <c:pt idx="59">
                  <c:v>74</c:v>
                </c:pt>
                <c:pt idx="60">
                  <c:v>75</c:v>
                </c:pt>
                <c:pt idx="61">
                  <c:v>75</c:v>
                </c:pt>
                <c:pt idx="62">
                  <c:v>75</c:v>
                </c:pt>
                <c:pt idx="63">
                  <c:v>75</c:v>
                </c:pt>
                <c:pt idx="64">
                  <c:v>76</c:v>
                </c:pt>
                <c:pt idx="65">
                  <c:v>76</c:v>
                </c:pt>
                <c:pt idx="66">
                  <c:v>76</c:v>
                </c:pt>
                <c:pt idx="67">
                  <c:v>76</c:v>
                </c:pt>
                <c:pt idx="68">
                  <c:v>77</c:v>
                </c:pt>
                <c:pt idx="69">
                  <c:v>77</c:v>
                </c:pt>
                <c:pt idx="70">
                  <c:v>77</c:v>
                </c:pt>
                <c:pt idx="71">
                  <c:v>77</c:v>
                </c:pt>
                <c:pt idx="72">
                  <c:v>78</c:v>
                </c:pt>
                <c:pt idx="73">
                  <c:v>78</c:v>
                </c:pt>
                <c:pt idx="74">
                  <c:v>78</c:v>
                </c:pt>
                <c:pt idx="75">
                  <c:v>78</c:v>
                </c:pt>
                <c:pt idx="76">
                  <c:v>79</c:v>
                </c:pt>
                <c:pt idx="77">
                  <c:v>79</c:v>
                </c:pt>
                <c:pt idx="78">
                  <c:v>79</c:v>
                </c:pt>
                <c:pt idx="79">
                  <c:v>79</c:v>
                </c:pt>
                <c:pt idx="80">
                  <c:v>80</c:v>
                </c:pt>
                <c:pt idx="81">
                  <c:v>80</c:v>
                </c:pt>
                <c:pt idx="82">
                  <c:v>80</c:v>
                </c:pt>
                <c:pt idx="83">
                  <c:v>80</c:v>
                </c:pt>
                <c:pt idx="84">
                  <c:v>81</c:v>
                </c:pt>
                <c:pt idx="85">
                  <c:v>81</c:v>
                </c:pt>
                <c:pt idx="86">
                  <c:v>81</c:v>
                </c:pt>
                <c:pt idx="87">
                  <c:v>81</c:v>
                </c:pt>
                <c:pt idx="88">
                  <c:v>82</c:v>
                </c:pt>
                <c:pt idx="89">
                  <c:v>82</c:v>
                </c:pt>
                <c:pt idx="90">
                  <c:v>82</c:v>
                </c:pt>
                <c:pt idx="91">
                  <c:v>82</c:v>
                </c:pt>
                <c:pt idx="92">
                  <c:v>83</c:v>
                </c:pt>
                <c:pt idx="93">
                  <c:v>83</c:v>
                </c:pt>
                <c:pt idx="94">
                  <c:v>83</c:v>
                </c:pt>
                <c:pt idx="95">
                  <c:v>83</c:v>
                </c:pt>
                <c:pt idx="96">
                  <c:v>84</c:v>
                </c:pt>
                <c:pt idx="97">
                  <c:v>84</c:v>
                </c:pt>
                <c:pt idx="98">
                  <c:v>84</c:v>
                </c:pt>
                <c:pt idx="99">
                  <c:v>84</c:v>
                </c:pt>
                <c:pt idx="100">
                  <c:v>85</c:v>
                </c:pt>
                <c:pt idx="101">
                  <c:v>85</c:v>
                </c:pt>
                <c:pt idx="102">
                  <c:v>85</c:v>
                </c:pt>
                <c:pt idx="103">
                  <c:v>85</c:v>
                </c:pt>
                <c:pt idx="104">
                  <c:v>86</c:v>
                </c:pt>
                <c:pt idx="105">
                  <c:v>86</c:v>
                </c:pt>
                <c:pt idx="106">
                  <c:v>86</c:v>
                </c:pt>
                <c:pt idx="107">
                  <c:v>86</c:v>
                </c:pt>
                <c:pt idx="108">
                  <c:v>87</c:v>
                </c:pt>
                <c:pt idx="109">
                  <c:v>87</c:v>
                </c:pt>
                <c:pt idx="110">
                  <c:v>87</c:v>
                </c:pt>
                <c:pt idx="111">
                  <c:v>87</c:v>
                </c:pt>
                <c:pt idx="112">
                  <c:v>88</c:v>
                </c:pt>
                <c:pt idx="113">
                  <c:v>88</c:v>
                </c:pt>
                <c:pt idx="114">
                  <c:v>88</c:v>
                </c:pt>
                <c:pt idx="115">
                  <c:v>88</c:v>
                </c:pt>
                <c:pt idx="116">
                  <c:v>89</c:v>
                </c:pt>
                <c:pt idx="117">
                  <c:v>89</c:v>
                </c:pt>
                <c:pt idx="118">
                  <c:v>89</c:v>
                </c:pt>
                <c:pt idx="119">
                  <c:v>89</c:v>
                </c:pt>
                <c:pt idx="120">
                  <c:v>90</c:v>
                </c:pt>
                <c:pt idx="121">
                  <c:v>90</c:v>
                </c:pt>
                <c:pt idx="122">
                  <c:v>90</c:v>
                </c:pt>
                <c:pt idx="123">
                  <c:v>90</c:v>
                </c:pt>
                <c:pt idx="124">
                  <c:v>91</c:v>
                </c:pt>
                <c:pt idx="125">
                  <c:v>91</c:v>
                </c:pt>
                <c:pt idx="126">
                  <c:v>91</c:v>
                </c:pt>
                <c:pt idx="127">
                  <c:v>91</c:v>
                </c:pt>
                <c:pt idx="128">
                  <c:v>92</c:v>
                </c:pt>
                <c:pt idx="129">
                  <c:v>92</c:v>
                </c:pt>
                <c:pt idx="130">
                  <c:v>92</c:v>
                </c:pt>
                <c:pt idx="131">
                  <c:v>92</c:v>
                </c:pt>
                <c:pt idx="132">
                  <c:v>93</c:v>
                </c:pt>
                <c:pt idx="133">
                  <c:v>93</c:v>
                </c:pt>
                <c:pt idx="134">
                  <c:v>93</c:v>
                </c:pt>
                <c:pt idx="135">
                  <c:v>93</c:v>
                </c:pt>
                <c:pt idx="136">
                  <c:v>94</c:v>
                </c:pt>
                <c:pt idx="137">
                  <c:v>94</c:v>
                </c:pt>
                <c:pt idx="138">
                  <c:v>94</c:v>
                </c:pt>
                <c:pt idx="139">
                  <c:v>94</c:v>
                </c:pt>
                <c:pt idx="140">
                  <c:v>95</c:v>
                </c:pt>
                <c:pt idx="141">
                  <c:v>95</c:v>
                </c:pt>
                <c:pt idx="142">
                  <c:v>95</c:v>
                </c:pt>
                <c:pt idx="143">
                  <c:v>95</c:v>
                </c:pt>
                <c:pt idx="144">
                  <c:v>96</c:v>
                </c:pt>
                <c:pt idx="145">
                  <c:v>96</c:v>
                </c:pt>
                <c:pt idx="146">
                  <c:v>96</c:v>
                </c:pt>
                <c:pt idx="147">
                  <c:v>96</c:v>
                </c:pt>
                <c:pt idx="148">
                  <c:v>97</c:v>
                </c:pt>
                <c:pt idx="149">
                  <c:v>97</c:v>
                </c:pt>
                <c:pt idx="150">
                  <c:v>97</c:v>
                </c:pt>
                <c:pt idx="151">
                  <c:v>97</c:v>
                </c:pt>
                <c:pt idx="152">
                  <c:v>98</c:v>
                </c:pt>
                <c:pt idx="153">
                  <c:v>98</c:v>
                </c:pt>
                <c:pt idx="154">
                  <c:v>98</c:v>
                </c:pt>
                <c:pt idx="155">
                  <c:v>98</c:v>
                </c:pt>
                <c:pt idx="156">
                  <c:v>99</c:v>
                </c:pt>
                <c:pt idx="157">
                  <c:v>99</c:v>
                </c:pt>
                <c:pt idx="158">
                  <c:v>99</c:v>
                </c:pt>
                <c:pt idx="159">
                  <c:v>99</c:v>
                </c:pt>
                <c:pt idx="160">
                  <c:v>00</c:v>
                </c:pt>
                <c:pt idx="161">
                  <c:v>100</c:v>
                </c:pt>
                <c:pt idx="162">
                  <c:v>100</c:v>
                </c:pt>
                <c:pt idx="163">
                  <c:v>100</c:v>
                </c:pt>
                <c:pt idx="164">
                  <c:v>01</c:v>
                </c:pt>
                <c:pt idx="165">
                  <c:v>101</c:v>
                </c:pt>
                <c:pt idx="166">
                  <c:v>101</c:v>
                </c:pt>
                <c:pt idx="167">
                  <c:v>101</c:v>
                </c:pt>
                <c:pt idx="168">
                  <c:v>02</c:v>
                </c:pt>
                <c:pt idx="169">
                  <c:v>102</c:v>
                </c:pt>
                <c:pt idx="170">
                  <c:v>102</c:v>
                </c:pt>
                <c:pt idx="171">
                  <c:v>102</c:v>
                </c:pt>
                <c:pt idx="172">
                  <c:v>03</c:v>
                </c:pt>
                <c:pt idx="173">
                  <c:v>103</c:v>
                </c:pt>
                <c:pt idx="174">
                  <c:v>103</c:v>
                </c:pt>
                <c:pt idx="175">
                  <c:v>103</c:v>
                </c:pt>
                <c:pt idx="176">
                  <c:v>04</c:v>
                </c:pt>
                <c:pt idx="177">
                  <c:v>104</c:v>
                </c:pt>
                <c:pt idx="178">
                  <c:v>104</c:v>
                </c:pt>
                <c:pt idx="179">
                  <c:v>104</c:v>
                </c:pt>
                <c:pt idx="180">
                  <c:v>05</c:v>
                </c:pt>
                <c:pt idx="181">
                  <c:v>105</c:v>
                </c:pt>
                <c:pt idx="182">
                  <c:v>105</c:v>
                </c:pt>
                <c:pt idx="183">
                  <c:v>105</c:v>
                </c:pt>
                <c:pt idx="184">
                  <c:v>06</c:v>
                </c:pt>
                <c:pt idx="185">
                  <c:v>106</c:v>
                </c:pt>
                <c:pt idx="186">
                  <c:v>106</c:v>
                </c:pt>
                <c:pt idx="187">
                  <c:v>106</c:v>
                </c:pt>
                <c:pt idx="188">
                  <c:v>07</c:v>
                </c:pt>
                <c:pt idx="189">
                  <c:v>107</c:v>
                </c:pt>
                <c:pt idx="190">
                  <c:v>107</c:v>
                </c:pt>
                <c:pt idx="191">
                  <c:v>107</c:v>
                </c:pt>
                <c:pt idx="192">
                  <c:v>08</c:v>
                </c:pt>
                <c:pt idx="193">
                  <c:v>108</c:v>
                </c:pt>
                <c:pt idx="194">
                  <c:v>108</c:v>
                </c:pt>
                <c:pt idx="195">
                  <c:v>108</c:v>
                </c:pt>
                <c:pt idx="196">
                  <c:v>09</c:v>
                </c:pt>
                <c:pt idx="197">
                  <c:v>109</c:v>
                </c:pt>
                <c:pt idx="198">
                  <c:v>109</c:v>
                </c:pt>
                <c:pt idx="199">
                  <c:v>109</c:v>
                </c:pt>
                <c:pt idx="200">
                  <c:v>10</c:v>
                </c:pt>
                <c:pt idx="201">
                  <c:v>110</c:v>
                </c:pt>
                <c:pt idx="202">
                  <c:v>110</c:v>
                </c:pt>
                <c:pt idx="203">
                  <c:v>110</c:v>
                </c:pt>
                <c:pt idx="204">
                  <c:v>11</c:v>
                </c:pt>
                <c:pt idx="205">
                  <c:v>111</c:v>
                </c:pt>
                <c:pt idx="206">
                  <c:v>111</c:v>
                </c:pt>
                <c:pt idx="207">
                  <c:v>111</c:v>
                </c:pt>
                <c:pt idx="208">
                  <c:v>12</c:v>
                </c:pt>
                <c:pt idx="209">
                  <c:v>112</c:v>
                </c:pt>
                <c:pt idx="210">
                  <c:v>112</c:v>
                </c:pt>
                <c:pt idx="211">
                  <c:v>112</c:v>
                </c:pt>
                <c:pt idx="212">
                  <c:v>13</c:v>
                </c:pt>
                <c:pt idx="213">
                  <c:v>113</c:v>
                </c:pt>
                <c:pt idx="214">
                  <c:v>113</c:v>
                </c:pt>
                <c:pt idx="215">
                  <c:v>113</c:v>
                </c:pt>
                <c:pt idx="216">
                  <c:v>14</c:v>
                </c:pt>
                <c:pt idx="217">
                  <c:v>114</c:v>
                </c:pt>
                <c:pt idx="218">
                  <c:v>114</c:v>
                </c:pt>
                <c:pt idx="219">
                  <c:v>114</c:v>
                </c:pt>
                <c:pt idx="220">
                  <c:v>15</c:v>
                </c:pt>
                <c:pt idx="221">
                  <c:v>115</c:v>
                </c:pt>
                <c:pt idx="222">
                  <c:v>115</c:v>
                </c:pt>
                <c:pt idx="223">
                  <c:v>115</c:v>
                </c:pt>
                <c:pt idx="224">
                  <c:v>16</c:v>
                </c:pt>
                <c:pt idx="225">
                  <c:v>16</c:v>
                </c:pt>
                <c:pt idx="226">
                  <c:v>16</c:v>
                </c:pt>
                <c:pt idx="227">
                  <c:v>16</c:v>
                </c:pt>
                <c:pt idx="228">
                  <c:v>17</c:v>
                </c:pt>
                <c:pt idx="229">
                  <c:v>17</c:v>
                </c:pt>
                <c:pt idx="230">
                  <c:v>17</c:v>
                </c:pt>
                <c:pt idx="231">
                  <c:v>17</c:v>
                </c:pt>
              </c:strCache>
            </c:strRef>
          </c:cat>
          <c:val>
            <c:numRef>
              <c:f>Sheet1!$B$5:$B$236</c:f>
              <c:numCache>
                <c:formatCode>General</c:formatCode>
                <c:ptCount val="232"/>
                <c:pt idx="0">
                  <c:v>11</c:v>
                </c:pt>
                <c:pt idx="1">
                  <c:v>10.9</c:v>
                </c:pt>
                <c:pt idx="2">
                  <c:v>11</c:v>
                </c:pt>
                <c:pt idx="3">
                  <c:v>11</c:v>
                </c:pt>
                <c:pt idx="4">
                  <c:v>11</c:v>
                </c:pt>
                <c:pt idx="5">
                  <c:v>10.8</c:v>
                </c:pt>
                <c:pt idx="6">
                  <c:v>11</c:v>
                </c:pt>
                <c:pt idx="7">
                  <c:v>11</c:v>
                </c:pt>
                <c:pt idx="8">
                  <c:v>11</c:v>
                </c:pt>
                <c:pt idx="9">
                  <c:v>11.1</c:v>
                </c:pt>
                <c:pt idx="10">
                  <c:v>11.1</c:v>
                </c:pt>
                <c:pt idx="11">
                  <c:v>11.1</c:v>
                </c:pt>
                <c:pt idx="12">
                  <c:v>11.1</c:v>
                </c:pt>
                <c:pt idx="13">
                  <c:v>11.1</c:v>
                </c:pt>
                <c:pt idx="14">
                  <c:v>11</c:v>
                </c:pt>
                <c:pt idx="15">
                  <c:v>10.9</c:v>
                </c:pt>
                <c:pt idx="16">
                  <c:v>10.9</c:v>
                </c:pt>
                <c:pt idx="17">
                  <c:v>10.9</c:v>
                </c:pt>
                <c:pt idx="18">
                  <c:v>10.9</c:v>
                </c:pt>
                <c:pt idx="19">
                  <c:v>11</c:v>
                </c:pt>
                <c:pt idx="20">
                  <c:v>10.9</c:v>
                </c:pt>
                <c:pt idx="21">
                  <c:v>10.8</c:v>
                </c:pt>
                <c:pt idx="22">
                  <c:v>10.7</c:v>
                </c:pt>
                <c:pt idx="23">
                  <c:v>10.7</c:v>
                </c:pt>
                <c:pt idx="24">
                  <c:v>10.7</c:v>
                </c:pt>
                <c:pt idx="25">
                  <c:v>11.1</c:v>
                </c:pt>
                <c:pt idx="26">
                  <c:v>11.1</c:v>
                </c:pt>
                <c:pt idx="27">
                  <c:v>11.4</c:v>
                </c:pt>
                <c:pt idx="28">
                  <c:v>11.5</c:v>
                </c:pt>
                <c:pt idx="29">
                  <c:v>11.899999999999999</c:v>
                </c:pt>
                <c:pt idx="30">
                  <c:v>12.2</c:v>
                </c:pt>
                <c:pt idx="31">
                  <c:v>12.4</c:v>
                </c:pt>
                <c:pt idx="32">
                  <c:v>12.7</c:v>
                </c:pt>
                <c:pt idx="33">
                  <c:v>13.100000000000001</c:v>
                </c:pt>
                <c:pt idx="34">
                  <c:v>13</c:v>
                </c:pt>
                <c:pt idx="35">
                  <c:v>13.100000000000001</c:v>
                </c:pt>
                <c:pt idx="36">
                  <c:v>13.200000000000001</c:v>
                </c:pt>
                <c:pt idx="37">
                  <c:v>13</c:v>
                </c:pt>
                <c:pt idx="38">
                  <c:v>13.200000000000001</c:v>
                </c:pt>
                <c:pt idx="39">
                  <c:v>13.3</c:v>
                </c:pt>
                <c:pt idx="40">
                  <c:v>13.4</c:v>
                </c:pt>
                <c:pt idx="41">
                  <c:v>13.8</c:v>
                </c:pt>
                <c:pt idx="42">
                  <c:v>14.000000000000002</c:v>
                </c:pt>
                <c:pt idx="43">
                  <c:v>14.299999999999999</c:v>
                </c:pt>
                <c:pt idx="44">
                  <c:v>14.399999999999999</c:v>
                </c:pt>
                <c:pt idx="45">
                  <c:v>14.499999999999998</c:v>
                </c:pt>
                <c:pt idx="46">
                  <c:v>14.499999999999998</c:v>
                </c:pt>
                <c:pt idx="47">
                  <c:v>14.7</c:v>
                </c:pt>
                <c:pt idx="48">
                  <c:v>14.799999999999999</c:v>
                </c:pt>
                <c:pt idx="49">
                  <c:v>14.7</c:v>
                </c:pt>
                <c:pt idx="50">
                  <c:v>14.899999999999999</c:v>
                </c:pt>
                <c:pt idx="51">
                  <c:v>14.7</c:v>
                </c:pt>
                <c:pt idx="52">
                  <c:v>14.799999999999999</c:v>
                </c:pt>
                <c:pt idx="53">
                  <c:v>14.899999999999999</c:v>
                </c:pt>
                <c:pt idx="54">
                  <c:v>14.7</c:v>
                </c:pt>
                <c:pt idx="55">
                  <c:v>14.7</c:v>
                </c:pt>
                <c:pt idx="56">
                  <c:v>13.5</c:v>
                </c:pt>
                <c:pt idx="57">
                  <c:v>13.700000000000001</c:v>
                </c:pt>
                <c:pt idx="58">
                  <c:v>13.8</c:v>
                </c:pt>
                <c:pt idx="59">
                  <c:v>13.900000000000002</c:v>
                </c:pt>
                <c:pt idx="60">
                  <c:v>14.299999999999999</c:v>
                </c:pt>
                <c:pt idx="61">
                  <c:v>14.399999999999999</c:v>
                </c:pt>
                <c:pt idx="62">
                  <c:v>14.299999999999999</c:v>
                </c:pt>
                <c:pt idx="63">
                  <c:v>14.7</c:v>
                </c:pt>
                <c:pt idx="64">
                  <c:v>14.899999999999999</c:v>
                </c:pt>
                <c:pt idx="65">
                  <c:v>14.7</c:v>
                </c:pt>
                <c:pt idx="66">
                  <c:v>15</c:v>
                </c:pt>
                <c:pt idx="67">
                  <c:v>14.899999999999999</c:v>
                </c:pt>
                <c:pt idx="68">
                  <c:v>14.799999999999999</c:v>
                </c:pt>
                <c:pt idx="69">
                  <c:v>15.2</c:v>
                </c:pt>
                <c:pt idx="70">
                  <c:v>14.799999999999999</c:v>
                </c:pt>
                <c:pt idx="71">
                  <c:v>14.6</c:v>
                </c:pt>
                <c:pt idx="72">
                  <c:v>14.899999999999999</c:v>
                </c:pt>
                <c:pt idx="73">
                  <c:v>15.2</c:v>
                </c:pt>
                <c:pt idx="74">
                  <c:v>15</c:v>
                </c:pt>
                <c:pt idx="75">
                  <c:v>14.899999999999999</c:v>
                </c:pt>
                <c:pt idx="76">
                  <c:v>14.7</c:v>
                </c:pt>
                <c:pt idx="77">
                  <c:v>14.899999999999999</c:v>
                </c:pt>
                <c:pt idx="78">
                  <c:v>14.799999999999999</c:v>
                </c:pt>
                <c:pt idx="79">
                  <c:v>15.1</c:v>
                </c:pt>
                <c:pt idx="80">
                  <c:v>15.4</c:v>
                </c:pt>
                <c:pt idx="81">
                  <c:v>15.1</c:v>
                </c:pt>
                <c:pt idx="82">
                  <c:v>15.7</c:v>
                </c:pt>
                <c:pt idx="83">
                  <c:v>15.9</c:v>
                </c:pt>
                <c:pt idx="84">
                  <c:v>15.8</c:v>
                </c:pt>
                <c:pt idx="85">
                  <c:v>15.9</c:v>
                </c:pt>
                <c:pt idx="86">
                  <c:v>15.7</c:v>
                </c:pt>
                <c:pt idx="87">
                  <c:v>15.5</c:v>
                </c:pt>
                <c:pt idx="88">
                  <c:v>15.5</c:v>
                </c:pt>
                <c:pt idx="89">
                  <c:v>15.6</c:v>
                </c:pt>
                <c:pt idx="90">
                  <c:v>15.6</c:v>
                </c:pt>
                <c:pt idx="91">
                  <c:v>15.5</c:v>
                </c:pt>
                <c:pt idx="92">
                  <c:v>15.9</c:v>
                </c:pt>
                <c:pt idx="93">
                  <c:v>15.8</c:v>
                </c:pt>
                <c:pt idx="94">
                  <c:v>15.8</c:v>
                </c:pt>
                <c:pt idx="95">
                  <c:v>15.8</c:v>
                </c:pt>
                <c:pt idx="96">
                  <c:v>15.8</c:v>
                </c:pt>
                <c:pt idx="97">
                  <c:v>15.7</c:v>
                </c:pt>
                <c:pt idx="98">
                  <c:v>15.5</c:v>
                </c:pt>
                <c:pt idx="99">
                  <c:v>15.6</c:v>
                </c:pt>
                <c:pt idx="100">
                  <c:v>15.6</c:v>
                </c:pt>
                <c:pt idx="101">
                  <c:v>15.6</c:v>
                </c:pt>
                <c:pt idx="102">
                  <c:v>15.5</c:v>
                </c:pt>
                <c:pt idx="103">
                  <c:v>15.5</c:v>
                </c:pt>
                <c:pt idx="104">
                  <c:v>15.6</c:v>
                </c:pt>
                <c:pt idx="105">
                  <c:v>15.8</c:v>
                </c:pt>
                <c:pt idx="106">
                  <c:v>15.8</c:v>
                </c:pt>
                <c:pt idx="107">
                  <c:v>15.7</c:v>
                </c:pt>
                <c:pt idx="108">
                  <c:v>15.8</c:v>
                </c:pt>
                <c:pt idx="109">
                  <c:v>15.8</c:v>
                </c:pt>
                <c:pt idx="110">
                  <c:v>15.9</c:v>
                </c:pt>
                <c:pt idx="111">
                  <c:v>15.9</c:v>
                </c:pt>
                <c:pt idx="112">
                  <c:v>16</c:v>
                </c:pt>
                <c:pt idx="113">
                  <c:v>16</c:v>
                </c:pt>
                <c:pt idx="114">
                  <c:v>16.100000000000001</c:v>
                </c:pt>
                <c:pt idx="115">
                  <c:v>16.100000000000001</c:v>
                </c:pt>
                <c:pt idx="116">
                  <c:v>16</c:v>
                </c:pt>
                <c:pt idx="117">
                  <c:v>16.100000000000001</c:v>
                </c:pt>
                <c:pt idx="118">
                  <c:v>16.3</c:v>
                </c:pt>
                <c:pt idx="119">
                  <c:v>16.5</c:v>
                </c:pt>
                <c:pt idx="120">
                  <c:v>16.7</c:v>
                </c:pt>
                <c:pt idx="121">
                  <c:v>17.100000000000001</c:v>
                </c:pt>
                <c:pt idx="122">
                  <c:v>17.5</c:v>
                </c:pt>
                <c:pt idx="123">
                  <c:v>18</c:v>
                </c:pt>
                <c:pt idx="124">
                  <c:v>18.2</c:v>
                </c:pt>
                <c:pt idx="125">
                  <c:v>19.2</c:v>
                </c:pt>
                <c:pt idx="126">
                  <c:v>19.600000000000001</c:v>
                </c:pt>
                <c:pt idx="127">
                  <c:v>20.8</c:v>
                </c:pt>
                <c:pt idx="128">
                  <c:v>20.100000000000001</c:v>
                </c:pt>
                <c:pt idx="129">
                  <c:v>20.599999999999998</c:v>
                </c:pt>
                <c:pt idx="130">
                  <c:v>21</c:v>
                </c:pt>
                <c:pt idx="131">
                  <c:v>20.8</c:v>
                </c:pt>
                <c:pt idx="132">
                  <c:v>21</c:v>
                </c:pt>
                <c:pt idx="133">
                  <c:v>20.9</c:v>
                </c:pt>
                <c:pt idx="134">
                  <c:v>21.8</c:v>
                </c:pt>
                <c:pt idx="135">
                  <c:v>21.7</c:v>
                </c:pt>
                <c:pt idx="136">
                  <c:v>21.6</c:v>
                </c:pt>
                <c:pt idx="137">
                  <c:v>21.4</c:v>
                </c:pt>
                <c:pt idx="138">
                  <c:v>21.099999999999998</c:v>
                </c:pt>
                <c:pt idx="139">
                  <c:v>21.9</c:v>
                </c:pt>
                <c:pt idx="140">
                  <c:v>22</c:v>
                </c:pt>
                <c:pt idx="141">
                  <c:v>21.8</c:v>
                </c:pt>
                <c:pt idx="142">
                  <c:v>21.7</c:v>
                </c:pt>
                <c:pt idx="143">
                  <c:v>20.599999999999998</c:v>
                </c:pt>
                <c:pt idx="144">
                  <c:v>21.2</c:v>
                </c:pt>
                <c:pt idx="145">
                  <c:v>22.1</c:v>
                </c:pt>
                <c:pt idx="146">
                  <c:v>21.4</c:v>
                </c:pt>
                <c:pt idx="147">
                  <c:v>21</c:v>
                </c:pt>
                <c:pt idx="148">
                  <c:v>21.099999999999998</c:v>
                </c:pt>
                <c:pt idx="149">
                  <c:v>20.8</c:v>
                </c:pt>
                <c:pt idx="150">
                  <c:v>21</c:v>
                </c:pt>
                <c:pt idx="151">
                  <c:v>21</c:v>
                </c:pt>
                <c:pt idx="152">
                  <c:v>20.9</c:v>
                </c:pt>
                <c:pt idx="153">
                  <c:v>20.9</c:v>
                </c:pt>
                <c:pt idx="154">
                  <c:v>20.599999999999998</c:v>
                </c:pt>
                <c:pt idx="155">
                  <c:v>20.9</c:v>
                </c:pt>
                <c:pt idx="156">
                  <c:v>21</c:v>
                </c:pt>
                <c:pt idx="157">
                  <c:v>20.599999999999998</c:v>
                </c:pt>
                <c:pt idx="158">
                  <c:v>20.8</c:v>
                </c:pt>
                <c:pt idx="159">
                  <c:v>20.9</c:v>
                </c:pt>
                <c:pt idx="160">
                  <c:v>20.7</c:v>
                </c:pt>
                <c:pt idx="161">
                  <c:v>21</c:v>
                </c:pt>
                <c:pt idx="162">
                  <c:v>21.2</c:v>
                </c:pt>
                <c:pt idx="163">
                  <c:v>21</c:v>
                </c:pt>
                <c:pt idx="164">
                  <c:v>21.099999999999998</c:v>
                </c:pt>
                <c:pt idx="165">
                  <c:v>21.7</c:v>
                </c:pt>
                <c:pt idx="166">
                  <c:v>20.9</c:v>
                </c:pt>
                <c:pt idx="167">
                  <c:v>22.3</c:v>
                </c:pt>
                <c:pt idx="168">
                  <c:v>22.1</c:v>
                </c:pt>
                <c:pt idx="169">
                  <c:v>21.8</c:v>
                </c:pt>
                <c:pt idx="170">
                  <c:v>22</c:v>
                </c:pt>
                <c:pt idx="171">
                  <c:v>22.3</c:v>
                </c:pt>
                <c:pt idx="172">
                  <c:v>22</c:v>
                </c:pt>
                <c:pt idx="173">
                  <c:v>22</c:v>
                </c:pt>
                <c:pt idx="174">
                  <c:v>22.5</c:v>
                </c:pt>
                <c:pt idx="175">
                  <c:v>22.1</c:v>
                </c:pt>
                <c:pt idx="176">
                  <c:v>22.8</c:v>
                </c:pt>
                <c:pt idx="177">
                  <c:v>23.1</c:v>
                </c:pt>
                <c:pt idx="178">
                  <c:v>22.8</c:v>
                </c:pt>
                <c:pt idx="179">
                  <c:v>22.8</c:v>
                </c:pt>
                <c:pt idx="180">
                  <c:v>23</c:v>
                </c:pt>
                <c:pt idx="181">
                  <c:v>23.200000000000003</c:v>
                </c:pt>
                <c:pt idx="182">
                  <c:v>22.900000000000002</c:v>
                </c:pt>
                <c:pt idx="183">
                  <c:v>22.5</c:v>
                </c:pt>
                <c:pt idx="184">
                  <c:v>21.8</c:v>
                </c:pt>
                <c:pt idx="185">
                  <c:v>21.7</c:v>
                </c:pt>
                <c:pt idx="186">
                  <c:v>22.1</c:v>
                </c:pt>
                <c:pt idx="187">
                  <c:v>21.6</c:v>
                </c:pt>
                <c:pt idx="188">
                  <c:v>22.6</c:v>
                </c:pt>
                <c:pt idx="189">
                  <c:v>21.6</c:v>
                </c:pt>
                <c:pt idx="190">
                  <c:v>21.7</c:v>
                </c:pt>
                <c:pt idx="191">
                  <c:v>22</c:v>
                </c:pt>
                <c:pt idx="192">
                  <c:v>22</c:v>
                </c:pt>
                <c:pt idx="193">
                  <c:v>22.1</c:v>
                </c:pt>
                <c:pt idx="194">
                  <c:v>21.9</c:v>
                </c:pt>
                <c:pt idx="195">
                  <c:v>21.9</c:v>
                </c:pt>
                <c:pt idx="196">
                  <c:v>22.400000000000002</c:v>
                </c:pt>
                <c:pt idx="197">
                  <c:v>22.5</c:v>
                </c:pt>
                <c:pt idx="198">
                  <c:v>22.7</c:v>
                </c:pt>
                <c:pt idx="199">
                  <c:v>22.400000000000002</c:v>
                </c:pt>
                <c:pt idx="200">
                  <c:v>22.8</c:v>
                </c:pt>
                <c:pt idx="201">
                  <c:v>23</c:v>
                </c:pt>
                <c:pt idx="202">
                  <c:v>23.799999999999997</c:v>
                </c:pt>
                <c:pt idx="203">
                  <c:v>24.099999999999998</c:v>
                </c:pt>
                <c:pt idx="204">
                  <c:v>24.2</c:v>
                </c:pt>
                <c:pt idx="205">
                  <c:v>23.7</c:v>
                </c:pt>
                <c:pt idx="206">
                  <c:v>23.200000000000003</c:v>
                </c:pt>
                <c:pt idx="207">
                  <c:v>23.3</c:v>
                </c:pt>
                <c:pt idx="208">
                  <c:v>23.200000000000003</c:v>
                </c:pt>
                <c:pt idx="209">
                  <c:v>23.9</c:v>
                </c:pt>
                <c:pt idx="210">
                  <c:v>23.799999999999997</c:v>
                </c:pt>
                <c:pt idx="211">
                  <c:v>24</c:v>
                </c:pt>
                <c:pt idx="212">
                  <c:v>23.7</c:v>
                </c:pt>
                <c:pt idx="213">
                  <c:v>24.2</c:v>
                </c:pt>
                <c:pt idx="214">
                  <c:v>24.5</c:v>
                </c:pt>
                <c:pt idx="215">
                  <c:v>24.5</c:v>
                </c:pt>
                <c:pt idx="216">
                  <c:v>24.8</c:v>
                </c:pt>
                <c:pt idx="217">
                  <c:v>25.4</c:v>
                </c:pt>
                <c:pt idx="218">
                  <c:v>26.1</c:v>
                </c:pt>
                <c:pt idx="219">
                  <c:v>26.3</c:v>
                </c:pt>
                <c:pt idx="220">
                  <c:v>26.6</c:v>
                </c:pt>
                <c:pt idx="221">
                  <c:v>26.700000000000003</c:v>
                </c:pt>
                <c:pt idx="222">
                  <c:v>26.6</c:v>
                </c:pt>
                <c:pt idx="223">
                  <c:v>26.5</c:v>
                </c:pt>
                <c:pt idx="224">
                  <c:v>26.700000000000003</c:v>
                </c:pt>
                <c:pt idx="225">
                  <c:v>26.700000000000003</c:v>
                </c:pt>
                <c:pt idx="226">
                  <c:v>26.8</c:v>
                </c:pt>
                <c:pt idx="227">
                  <c:v>27</c:v>
                </c:pt>
                <c:pt idx="228">
                  <c:v>26.900000000000002</c:v>
                </c:pt>
                <c:pt idx="229">
                  <c:v>26.700000000000003</c:v>
                </c:pt>
                <c:pt idx="230">
                  <c:v>26.900000000000002</c:v>
                </c:pt>
                <c:pt idx="231">
                  <c:v>26.700000000000003</c:v>
                </c:pt>
              </c:numCache>
            </c:numRef>
          </c:val>
          <c:extLst xmlns:c16r2="http://schemas.microsoft.com/office/drawing/2015/06/chart">
            <c:ext xmlns:c16="http://schemas.microsoft.com/office/drawing/2014/chart" uri="{C3380CC4-5D6E-409C-BE32-E72D297353CC}">
              <c16:uniqueId val="{00000001-76B8-40BD-A972-A67141900BDA}"/>
            </c:ext>
          </c:extLst>
        </c:ser>
        <c:dLbls>
          <c:showLegendKey val="0"/>
          <c:showVal val="0"/>
          <c:showCatName val="0"/>
          <c:showSerName val="0"/>
          <c:showPercent val="0"/>
          <c:showBubbleSize val="0"/>
        </c:dLbls>
        <c:axId val="310092480"/>
        <c:axId val="310090304"/>
      </c:areaChart>
      <c:catAx>
        <c:axId val="310092480"/>
        <c:scaling>
          <c:orientation val="minMax"/>
        </c:scaling>
        <c:delete val="0"/>
        <c:axPos val="b"/>
        <c:numFmt formatCode="General" sourceLinked="0"/>
        <c:majorTickMark val="cross"/>
        <c:minorTickMark val="none"/>
        <c:tickLblPos val="nextTo"/>
        <c:spPr>
          <a:ln w="1265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310090304"/>
        <c:crosses val="autoZero"/>
        <c:auto val="0"/>
        <c:lblAlgn val="ctr"/>
        <c:lblOffset val="100"/>
        <c:tickLblSkip val="20"/>
        <c:tickMarkSkip val="4"/>
        <c:noMultiLvlLbl val="0"/>
      </c:catAx>
      <c:valAx>
        <c:axId val="310090304"/>
        <c:scaling>
          <c:orientation val="minMax"/>
          <c:max val="45"/>
          <c:min val="0"/>
        </c:scaling>
        <c:delete val="0"/>
        <c:axPos val="l"/>
        <c:majorGridlines>
          <c:spPr>
            <a:ln w="12659">
              <a:solidFill>
                <a:srgbClr val="91969B"/>
              </a:solidFill>
              <a:prstDash val="solid"/>
            </a:ln>
          </c:spPr>
        </c:majorGridlines>
        <c:numFmt formatCode="General" sourceLinked="1"/>
        <c:majorTickMark val="cross"/>
        <c:minorTickMark val="none"/>
        <c:tickLblPos val="nextTo"/>
        <c:spPr>
          <a:ln w="12659">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310092480"/>
        <c:crosses val="autoZero"/>
        <c:crossBetween val="midCat"/>
      </c:valAx>
      <c:spPr>
        <a:noFill/>
        <a:ln w="12659">
          <a:solidFill>
            <a:srgbClr val="464B50"/>
          </a:solidFill>
          <a:prstDash val="solid"/>
        </a:ln>
      </c:spPr>
    </c:plotArea>
    <c:legend>
      <c:legendPos val="r"/>
      <c:layout>
        <c:manualLayout>
          <c:xMode val="edge"/>
          <c:yMode val="edge"/>
          <c:x val="4.9321448422833973E-2"/>
          <c:y val="0.1305657229496277"/>
          <c:w val="0.54675140028759628"/>
          <c:h val="0.18530529424695216"/>
        </c:manualLayout>
      </c:layout>
      <c:overlay val="0"/>
      <c:txPr>
        <a:bodyPr/>
        <a:lstStyle/>
        <a:p>
          <a:pPr>
            <a:defRPr sz="2000" b="0">
              <a:solidFill>
                <a:schemeClr val="bg1"/>
              </a:solidFill>
            </a:defRPr>
          </a:pPr>
          <a:endParaRPr lang="en-US"/>
        </a:p>
      </c:txPr>
    </c:legend>
    <c:plotVisOnly val="1"/>
    <c:dispBlanksAs val="zero"/>
    <c:showDLblsOverMax val="0"/>
  </c:chart>
  <c:spPr>
    <a:noFill/>
    <a:ln>
      <a:noFill/>
    </a:ln>
  </c:spPr>
  <c:txPr>
    <a:bodyPr/>
    <a:lstStyle/>
    <a:p>
      <a:pPr rtl="0">
        <a:defRPr sz="1919"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822016639174749E-2"/>
          <c:y val="7.0588851802432115E-2"/>
          <c:w val="0.94082700794152663"/>
          <c:h val="0.8076661560602143"/>
        </c:manualLayout>
      </c:layout>
      <c:barChart>
        <c:barDir val="col"/>
        <c:grouping val="clustered"/>
        <c:varyColors val="0"/>
        <c:ser>
          <c:idx val="0"/>
          <c:order val="0"/>
          <c:tx>
            <c:strRef>
              <c:f>Sheet1!$D$2</c:f>
              <c:strCache>
                <c:ptCount val="1"/>
                <c:pt idx="0">
                  <c:v>Rainy-day funds</c:v>
                </c:pt>
              </c:strCache>
            </c:strRef>
          </c:tx>
          <c:spPr>
            <a:ln w="25245">
              <a:noFill/>
            </a:ln>
          </c:spPr>
          <c:invertIfNegative val="0"/>
          <c:cat>
            <c:strRef>
              <c:f>Sheet1!$C$3:$C$34</c:f>
              <c:strCache>
                <c:ptCount val="32"/>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strCache>
            </c:strRef>
          </c:cat>
          <c:val>
            <c:numRef>
              <c:f>Sheet1!$D$3:$D$34</c:f>
              <c:numCache>
                <c:formatCode>General</c:formatCode>
                <c:ptCount val="32"/>
                <c:pt idx="0">
                  <c:v>0.8</c:v>
                </c:pt>
                <c:pt idx="1">
                  <c:v>1.5</c:v>
                </c:pt>
                <c:pt idx="2">
                  <c:v>0.7</c:v>
                </c:pt>
                <c:pt idx="3">
                  <c:v>0</c:v>
                </c:pt>
                <c:pt idx="4">
                  <c:v>0</c:v>
                </c:pt>
                <c:pt idx="5">
                  <c:v>1</c:v>
                </c:pt>
                <c:pt idx="6">
                  <c:v>1.6</c:v>
                </c:pt>
                <c:pt idx="7">
                  <c:v>1.9</c:v>
                </c:pt>
                <c:pt idx="8">
                  <c:v>2.4</c:v>
                </c:pt>
                <c:pt idx="9">
                  <c:v>2.6</c:v>
                </c:pt>
                <c:pt idx="10">
                  <c:v>3.3</c:v>
                </c:pt>
                <c:pt idx="11">
                  <c:v>3.5</c:v>
                </c:pt>
                <c:pt idx="12">
                  <c:v>4.0999999999999996</c:v>
                </c:pt>
                <c:pt idx="13">
                  <c:v>4.4000000000000004</c:v>
                </c:pt>
                <c:pt idx="14">
                  <c:v>1.7</c:v>
                </c:pt>
                <c:pt idx="15">
                  <c:v>0.7</c:v>
                </c:pt>
                <c:pt idx="16">
                  <c:v>1.8</c:v>
                </c:pt>
                <c:pt idx="17">
                  <c:v>2.5</c:v>
                </c:pt>
                <c:pt idx="18">
                  <c:v>4.3</c:v>
                </c:pt>
                <c:pt idx="19">
                  <c:v>4.5999999999999996</c:v>
                </c:pt>
                <c:pt idx="20">
                  <c:v>4.8</c:v>
                </c:pt>
                <c:pt idx="21">
                  <c:v>2.6</c:v>
                </c:pt>
                <c:pt idx="22">
                  <c:v>1.6</c:v>
                </c:pt>
                <c:pt idx="23">
                  <c:v>1.8</c:v>
                </c:pt>
                <c:pt idx="24">
                  <c:v>2.4</c:v>
                </c:pt>
                <c:pt idx="25">
                  <c:v>3.5</c:v>
                </c:pt>
                <c:pt idx="26">
                  <c:v>4.0999999999999996</c:v>
                </c:pt>
                <c:pt idx="27">
                  <c:v>4.9000000000000004</c:v>
                </c:pt>
                <c:pt idx="28">
                  <c:v>5.0999999999999996</c:v>
                </c:pt>
                <c:pt idx="29">
                  <c:v>5.3</c:v>
                </c:pt>
                <c:pt idx="30">
                  <c:v>6.4</c:v>
                </c:pt>
                <c:pt idx="31">
                  <c:v>7.3</c:v>
                </c:pt>
              </c:numCache>
            </c:numRef>
          </c:val>
          <c:extLst xmlns:c16r2="http://schemas.microsoft.com/office/drawing/2015/06/chart">
            <c:ext xmlns:c16="http://schemas.microsoft.com/office/drawing/2014/chart" uri="{C3380CC4-5D6E-409C-BE32-E72D297353CC}">
              <c16:uniqueId val="{00000000-00C9-4529-9197-40F05D7D4D8D}"/>
            </c:ext>
          </c:extLst>
        </c:ser>
        <c:ser>
          <c:idx val="2"/>
          <c:order val="1"/>
          <c:tx>
            <c:strRef>
              <c:f>Sheet1!$E$2</c:f>
              <c:strCache>
                <c:ptCount val="1"/>
                <c:pt idx="0">
                  <c:v>Total balances</c:v>
                </c:pt>
              </c:strCache>
            </c:strRef>
          </c:tx>
          <c:spPr>
            <a:solidFill>
              <a:schemeClr val="accent2"/>
            </a:solidFill>
            <a:ln w="25245">
              <a:noFill/>
            </a:ln>
          </c:spPr>
          <c:invertIfNegative val="0"/>
          <c:cat>
            <c:strRef>
              <c:f>Sheet1!$C$3:$C$34</c:f>
              <c:strCache>
                <c:ptCount val="32"/>
                <c:pt idx="0">
                  <c:v>88</c:v>
                </c:pt>
                <c:pt idx="1">
                  <c:v>89</c:v>
                </c:pt>
                <c:pt idx="2">
                  <c:v>90</c:v>
                </c:pt>
                <c:pt idx="3">
                  <c:v>91</c:v>
                </c:pt>
                <c:pt idx="4">
                  <c:v>92</c:v>
                </c:pt>
                <c:pt idx="5">
                  <c:v>93</c:v>
                </c:pt>
                <c:pt idx="6">
                  <c:v>94</c:v>
                </c:pt>
                <c:pt idx="7">
                  <c:v>95</c:v>
                </c:pt>
                <c:pt idx="8">
                  <c:v>96</c:v>
                </c:pt>
                <c:pt idx="9">
                  <c:v>97</c:v>
                </c:pt>
                <c:pt idx="10">
                  <c:v>98</c:v>
                </c:pt>
                <c:pt idx="11">
                  <c:v>99</c:v>
                </c:pt>
                <c:pt idx="12">
                  <c:v>00</c:v>
                </c:pt>
                <c:pt idx="13">
                  <c:v>01</c:v>
                </c:pt>
                <c:pt idx="14">
                  <c:v>02</c:v>
                </c:pt>
                <c:pt idx="15">
                  <c:v>03</c:v>
                </c:pt>
                <c:pt idx="16">
                  <c:v>04</c:v>
                </c:pt>
                <c:pt idx="17">
                  <c:v>05</c:v>
                </c:pt>
                <c:pt idx="18">
                  <c:v>06</c:v>
                </c:pt>
                <c:pt idx="19">
                  <c:v>07</c:v>
                </c:pt>
                <c:pt idx="20">
                  <c:v>08</c:v>
                </c:pt>
                <c:pt idx="21">
                  <c:v>09</c:v>
                </c:pt>
                <c:pt idx="22">
                  <c:v>10</c:v>
                </c:pt>
                <c:pt idx="23">
                  <c:v>11</c:v>
                </c:pt>
                <c:pt idx="24">
                  <c:v>12</c:v>
                </c:pt>
                <c:pt idx="25">
                  <c:v>13</c:v>
                </c:pt>
                <c:pt idx="26">
                  <c:v>14</c:v>
                </c:pt>
                <c:pt idx="27">
                  <c:v>15</c:v>
                </c:pt>
                <c:pt idx="28">
                  <c:v>16</c:v>
                </c:pt>
                <c:pt idx="29">
                  <c:v>17</c:v>
                </c:pt>
                <c:pt idx="30">
                  <c:v>18</c:v>
                </c:pt>
                <c:pt idx="31">
                  <c:v>19</c:v>
                </c:pt>
              </c:strCache>
            </c:strRef>
          </c:cat>
          <c:val>
            <c:numRef>
              <c:f>Sheet1!$E$3:$E$34</c:f>
              <c:numCache>
                <c:formatCode>General</c:formatCode>
                <c:ptCount val="32"/>
                <c:pt idx="0">
                  <c:v>4.2</c:v>
                </c:pt>
                <c:pt idx="1">
                  <c:v>4.8</c:v>
                </c:pt>
                <c:pt idx="2">
                  <c:v>3.4</c:v>
                </c:pt>
                <c:pt idx="3">
                  <c:v>1.1000000000000001</c:v>
                </c:pt>
                <c:pt idx="4">
                  <c:v>1.8</c:v>
                </c:pt>
                <c:pt idx="5">
                  <c:v>4.2</c:v>
                </c:pt>
                <c:pt idx="6">
                  <c:v>5.0999999999999996</c:v>
                </c:pt>
                <c:pt idx="7">
                  <c:v>5.8</c:v>
                </c:pt>
                <c:pt idx="8">
                  <c:v>6.8</c:v>
                </c:pt>
                <c:pt idx="9">
                  <c:v>7.9</c:v>
                </c:pt>
                <c:pt idx="10">
                  <c:v>8.6</c:v>
                </c:pt>
                <c:pt idx="11">
                  <c:v>9</c:v>
                </c:pt>
                <c:pt idx="12">
                  <c:v>10.3</c:v>
                </c:pt>
                <c:pt idx="13">
                  <c:v>7.6</c:v>
                </c:pt>
                <c:pt idx="14">
                  <c:v>3.6</c:v>
                </c:pt>
                <c:pt idx="15">
                  <c:v>3.3</c:v>
                </c:pt>
                <c:pt idx="16">
                  <c:v>5.4</c:v>
                </c:pt>
                <c:pt idx="17">
                  <c:v>9</c:v>
                </c:pt>
                <c:pt idx="18">
                  <c:v>11.6</c:v>
                </c:pt>
                <c:pt idx="19">
                  <c:v>10.5</c:v>
                </c:pt>
                <c:pt idx="20">
                  <c:v>8.6999999999999993</c:v>
                </c:pt>
                <c:pt idx="21">
                  <c:v>4.7</c:v>
                </c:pt>
                <c:pt idx="22">
                  <c:v>5.0999999999999996</c:v>
                </c:pt>
                <c:pt idx="23">
                  <c:v>7.1</c:v>
                </c:pt>
                <c:pt idx="24">
                  <c:v>8.3000000000000007</c:v>
                </c:pt>
                <c:pt idx="25">
                  <c:v>10.7</c:v>
                </c:pt>
                <c:pt idx="26">
                  <c:v>10.199999999999999</c:v>
                </c:pt>
                <c:pt idx="27">
                  <c:v>10.9</c:v>
                </c:pt>
                <c:pt idx="28">
                  <c:v>10.4</c:v>
                </c:pt>
                <c:pt idx="29">
                  <c:v>9.8000000000000007</c:v>
                </c:pt>
                <c:pt idx="30">
                  <c:v>10.8</c:v>
                </c:pt>
                <c:pt idx="31">
                  <c:v>10</c:v>
                </c:pt>
              </c:numCache>
            </c:numRef>
          </c:val>
          <c:extLst xmlns:c16r2="http://schemas.microsoft.com/office/drawing/2015/06/chart">
            <c:ext xmlns:c16="http://schemas.microsoft.com/office/drawing/2014/chart" uri="{C3380CC4-5D6E-409C-BE32-E72D297353CC}">
              <c16:uniqueId val="{00000001-00C9-4529-9197-40F05D7D4D8D}"/>
            </c:ext>
          </c:extLst>
        </c:ser>
        <c:dLbls>
          <c:showLegendKey val="0"/>
          <c:showVal val="0"/>
          <c:showCatName val="0"/>
          <c:showSerName val="0"/>
          <c:showPercent val="0"/>
          <c:showBubbleSize val="0"/>
        </c:dLbls>
        <c:gapWidth val="110"/>
        <c:axId val="310093568"/>
        <c:axId val="310082688"/>
      </c:barChart>
      <c:catAx>
        <c:axId val="310093568"/>
        <c:scaling>
          <c:orientation val="minMax"/>
        </c:scaling>
        <c:delete val="0"/>
        <c:axPos val="b"/>
        <c:numFmt formatCode="General" sourceLinked="1"/>
        <c:majorTickMark val="none"/>
        <c:minorTickMark val="none"/>
        <c:tickLblPos val="nextTo"/>
        <c:spPr>
          <a:ln w="12700">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310082688"/>
        <c:crosses val="autoZero"/>
        <c:auto val="1"/>
        <c:lblAlgn val="ctr"/>
        <c:lblOffset val="100"/>
        <c:tickLblSkip val="2"/>
        <c:noMultiLvlLbl val="0"/>
      </c:catAx>
      <c:valAx>
        <c:axId val="310082688"/>
        <c:scaling>
          <c:orientation val="minMax"/>
          <c:max val="12"/>
        </c:scaling>
        <c:delete val="0"/>
        <c:axPos val="l"/>
        <c:majorGridlines>
          <c:spPr>
            <a:ln w="12700">
              <a:solidFill>
                <a:srgbClr val="91969B"/>
              </a:solidFill>
              <a:prstDash val="solid"/>
            </a:ln>
          </c:spPr>
        </c:majorGridlines>
        <c:numFmt formatCode="#,##0" sourceLinked="0"/>
        <c:majorTickMark val="cross"/>
        <c:minorTickMark val="none"/>
        <c:tickLblPos val="nextTo"/>
        <c:spPr>
          <a:ln w="12700">
            <a:solidFill>
              <a:srgbClr val="464B50"/>
            </a:solidFill>
            <a:prstDash val="solid"/>
          </a:ln>
        </c:spPr>
        <c:txPr>
          <a:bodyPr rot="0" vert="horz"/>
          <a:lstStyle/>
          <a:p>
            <a:pPr>
              <a:defRPr sz="2000" b="0" i="0" u="none" strike="noStrike" baseline="0">
                <a:solidFill>
                  <a:schemeClr val="bg1"/>
                </a:solidFill>
                <a:latin typeface="Arial"/>
                <a:ea typeface="Arial"/>
                <a:cs typeface="Arial"/>
              </a:defRPr>
            </a:pPr>
            <a:endParaRPr lang="en-US"/>
          </a:p>
        </c:txPr>
        <c:crossAx val="310093568"/>
        <c:crosses val="autoZero"/>
        <c:crossBetween val="between"/>
      </c:valAx>
      <c:spPr>
        <a:noFill/>
        <a:ln w="12622">
          <a:solidFill>
            <a:srgbClr val="464B50"/>
          </a:solidFill>
          <a:prstDash val="solid"/>
        </a:ln>
      </c:spPr>
    </c:plotArea>
    <c:legend>
      <c:legendPos val="r"/>
      <c:layout>
        <c:manualLayout>
          <c:xMode val="edge"/>
          <c:yMode val="edge"/>
          <c:x val="6.606071926062114E-2"/>
          <c:y val="9.5115179321267729E-2"/>
          <c:w val="0.19507962905036985"/>
          <c:h val="0.21317926591356651"/>
        </c:manualLayout>
      </c:layout>
      <c:overlay val="0"/>
      <c:txPr>
        <a:bodyPr/>
        <a:lstStyle/>
        <a:p>
          <a:pPr>
            <a:defRPr sz="2000" b="0">
              <a:solidFill>
                <a:schemeClr val="bg1"/>
              </a:solidFill>
            </a:defRPr>
          </a:pPr>
          <a:endParaRPr lang="en-US"/>
        </a:p>
      </c:txPr>
    </c:legend>
    <c:plotVisOnly val="1"/>
    <c:dispBlanksAs val="gap"/>
    <c:showDLblsOverMax val="0"/>
  </c:chart>
  <c:spPr>
    <a:noFill/>
    <a:ln>
      <a:noFill/>
    </a:ln>
  </c:spPr>
  <c:txPr>
    <a:bodyPr/>
    <a:lstStyle/>
    <a:p>
      <a:pPr>
        <a:defRPr sz="2062"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244855110459004E-2"/>
          <c:y val="8.774750671504386E-2"/>
          <c:w val="0.914281200703013"/>
          <c:h val="0.77450634518592942"/>
        </c:manualLayout>
      </c:layout>
      <c:barChart>
        <c:barDir val="col"/>
        <c:grouping val="clustered"/>
        <c:varyColors val="0"/>
        <c:ser>
          <c:idx val="0"/>
          <c:order val="0"/>
          <c:tx>
            <c:strRef>
              <c:f>Sheet1!$B$1</c:f>
              <c:strCache>
                <c:ptCount val="1"/>
                <c:pt idx="0">
                  <c:v>Democrat</c:v>
                </c:pt>
              </c:strCache>
            </c:strRef>
          </c:tx>
          <c:spPr>
            <a:solidFill>
              <a:srgbClr val="0000FF"/>
            </a:solidFill>
            <a:ln w="25275">
              <a:noFill/>
            </a:ln>
          </c:spPr>
          <c:invertIfNegative val="0"/>
          <c:cat>
            <c:strRef>
              <c:f>Sheet1!$A$2:$A$4</c:f>
              <c:strCache>
                <c:ptCount val="3"/>
                <c:pt idx="0">
                  <c:v>Maximum turnout</c:v>
                </c:pt>
                <c:pt idx="1">
                  <c:v>Avg turnout</c:v>
                </c:pt>
                <c:pt idx="2">
                  <c:v>Minimum turnout</c:v>
                </c:pt>
              </c:strCache>
            </c:strRef>
          </c:cat>
          <c:val>
            <c:numRef>
              <c:f>Sheet1!$B$2:$B$4</c:f>
              <c:numCache>
                <c:formatCode>General</c:formatCode>
                <c:ptCount val="3"/>
                <c:pt idx="0">
                  <c:v>279</c:v>
                </c:pt>
                <c:pt idx="1">
                  <c:v>206</c:v>
                </c:pt>
                <c:pt idx="2">
                  <c:v>158</c:v>
                </c:pt>
              </c:numCache>
            </c:numRef>
          </c:val>
          <c:extLst xmlns:c16r2="http://schemas.microsoft.com/office/drawing/2015/06/chart">
            <c:ext xmlns:c16="http://schemas.microsoft.com/office/drawing/2014/chart" uri="{C3380CC4-5D6E-409C-BE32-E72D297353CC}">
              <c16:uniqueId val="{00000000-8846-474A-9605-8ED3235891F3}"/>
            </c:ext>
          </c:extLst>
        </c:ser>
        <c:ser>
          <c:idx val="1"/>
          <c:order val="1"/>
          <c:tx>
            <c:strRef>
              <c:f>Sheet1!$C$1</c:f>
              <c:strCache>
                <c:ptCount val="1"/>
                <c:pt idx="0">
                  <c:v>Republican</c:v>
                </c:pt>
              </c:strCache>
            </c:strRef>
          </c:tx>
          <c:spPr>
            <a:solidFill>
              <a:srgbClr val="D20F46"/>
            </a:solidFill>
            <a:ln w="25275">
              <a:noFill/>
            </a:ln>
          </c:spPr>
          <c:invertIfNegative val="0"/>
          <c:cat>
            <c:strRef>
              <c:f>Sheet1!$A$2:$A$4</c:f>
              <c:strCache>
                <c:ptCount val="3"/>
                <c:pt idx="0">
                  <c:v>Maximum turnout</c:v>
                </c:pt>
                <c:pt idx="1">
                  <c:v>Avg turnout</c:v>
                </c:pt>
                <c:pt idx="2">
                  <c:v>Minimum turnout</c:v>
                </c:pt>
              </c:strCache>
            </c:strRef>
          </c:cat>
          <c:val>
            <c:numRef>
              <c:f>Sheet1!$C$2:$C$4</c:f>
              <c:numCache>
                <c:formatCode>General</c:formatCode>
                <c:ptCount val="3"/>
                <c:pt idx="0">
                  <c:v>259</c:v>
                </c:pt>
                <c:pt idx="1">
                  <c:v>332</c:v>
                </c:pt>
                <c:pt idx="2">
                  <c:v>380</c:v>
                </c:pt>
              </c:numCache>
            </c:numRef>
          </c:val>
          <c:extLst xmlns:c16r2="http://schemas.microsoft.com/office/drawing/2015/06/chart">
            <c:ext xmlns:c16="http://schemas.microsoft.com/office/drawing/2014/chart" uri="{C3380CC4-5D6E-409C-BE32-E72D297353CC}">
              <c16:uniqueId val="{00000001-8846-474A-9605-8ED3235891F3}"/>
            </c:ext>
          </c:extLst>
        </c:ser>
        <c:dLbls>
          <c:showLegendKey val="0"/>
          <c:showVal val="0"/>
          <c:showCatName val="0"/>
          <c:showSerName val="0"/>
          <c:showPercent val="0"/>
          <c:showBubbleSize val="0"/>
        </c:dLbls>
        <c:gapWidth val="50"/>
        <c:axId val="310079424"/>
        <c:axId val="310079968"/>
      </c:barChart>
      <c:catAx>
        <c:axId val="310079424"/>
        <c:scaling>
          <c:orientation val="minMax"/>
        </c:scaling>
        <c:delete val="0"/>
        <c:axPos val="b"/>
        <c:numFmt formatCode="General" sourceLinked="1"/>
        <c:majorTickMark val="cross"/>
        <c:minorTickMark val="none"/>
        <c:tickLblPos val="low"/>
        <c:spPr>
          <a:ln w="12637">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310079968"/>
        <c:crossesAt val="0"/>
        <c:auto val="1"/>
        <c:lblAlgn val="ctr"/>
        <c:lblOffset val="100"/>
        <c:tickLblSkip val="1"/>
        <c:tickMarkSkip val="1"/>
        <c:noMultiLvlLbl val="0"/>
      </c:catAx>
      <c:valAx>
        <c:axId val="310079968"/>
        <c:scaling>
          <c:orientation val="minMax"/>
          <c:max val="400"/>
          <c:min val="0"/>
        </c:scaling>
        <c:delete val="0"/>
        <c:axPos val="l"/>
        <c:majorGridlines>
          <c:spPr>
            <a:ln w="12637">
              <a:solidFill>
                <a:srgbClr val="91969B"/>
              </a:solidFill>
              <a:prstDash val="solid"/>
            </a:ln>
          </c:spPr>
        </c:majorGridlines>
        <c:numFmt formatCode="General" sourceLinked="1"/>
        <c:majorTickMark val="cross"/>
        <c:minorTickMark val="none"/>
        <c:tickLblPos val="nextTo"/>
        <c:spPr>
          <a:ln w="12637">
            <a:solidFill>
              <a:srgbClr val="464B50"/>
            </a:solidFill>
            <a:prstDash val="solid"/>
          </a:ln>
        </c:spPr>
        <c:txPr>
          <a:bodyPr rot="0" vert="horz"/>
          <a:lstStyle/>
          <a:p>
            <a:pPr>
              <a:defRPr sz="2000" b="0" i="0" u="none" strike="noStrike" baseline="0">
                <a:solidFill>
                  <a:schemeClr val="tx1"/>
                </a:solidFill>
                <a:latin typeface="Arial"/>
                <a:ea typeface="Arial"/>
                <a:cs typeface="Arial"/>
              </a:defRPr>
            </a:pPr>
            <a:endParaRPr lang="en-US"/>
          </a:p>
        </c:txPr>
        <c:crossAx val="310079424"/>
        <c:crosses val="autoZero"/>
        <c:crossBetween val="between"/>
        <c:majorUnit val="100"/>
      </c:valAx>
      <c:spPr>
        <a:noFill/>
        <a:ln w="12637">
          <a:solidFill>
            <a:srgbClr val="464B50"/>
          </a:solidFill>
          <a:prstDash val="solid"/>
        </a:ln>
      </c:spPr>
    </c:plotArea>
    <c:legend>
      <c:legendPos val="r"/>
      <c:layout>
        <c:manualLayout>
          <c:xMode val="edge"/>
          <c:yMode val="edge"/>
          <c:x val="8.6194610397849439E-2"/>
          <c:y val="0.12269111067645379"/>
          <c:w val="0.3947808710250173"/>
          <c:h val="8.869314837591491E-2"/>
        </c:manualLayout>
      </c:layout>
      <c:overlay val="0"/>
      <c:spPr>
        <a:noFill/>
        <a:ln w="25275">
          <a:noFill/>
        </a:ln>
      </c:spPr>
      <c:txPr>
        <a:bodyPr/>
        <a:lstStyle/>
        <a:p>
          <a:pPr>
            <a:defRPr sz="2000"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916" b="1" i="0" u="none" strike="noStrike" baseline="0">
          <a:solidFill>
            <a:schemeClr val="tx1"/>
          </a:solidFill>
          <a:latin typeface="Arial"/>
          <a:ea typeface="Arial"/>
          <a:cs typeface="Arial"/>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0.06167</cdr:x>
      <cdr:y>0.3371</cdr:y>
    </cdr:from>
    <cdr:to>
      <cdr:x>0.97529</cdr:x>
      <cdr:y>0.33856</cdr:y>
    </cdr:to>
    <cdr:cxnSp macro="">
      <cdr:nvCxnSpPr>
        <cdr:cNvPr id="3" name="Straight Connector 2">
          <a:extLst xmlns:a="http://schemas.openxmlformats.org/drawingml/2006/main">
            <a:ext uri="{FF2B5EF4-FFF2-40B4-BE49-F238E27FC236}">
              <a16:creationId xmlns:a16="http://schemas.microsoft.com/office/drawing/2014/main" xmlns="" id="{A0AD4FDA-094D-4F64-ADCA-5612B59D7EB1}"/>
            </a:ext>
          </a:extLst>
        </cdr:cNvPr>
        <cdr:cNvCxnSpPr/>
      </cdr:nvCxnSpPr>
      <cdr:spPr>
        <a:xfrm xmlns:a="http://schemas.openxmlformats.org/drawingml/2006/main" flipV="1">
          <a:off x="685165" y="1501128"/>
          <a:ext cx="10149649" cy="6509"/>
        </a:xfrm>
        <a:prstGeom xmlns:a="http://schemas.openxmlformats.org/drawingml/2006/main" prst="line">
          <a:avLst/>
        </a:prstGeom>
        <a:ln xmlns:a="http://schemas.openxmlformats.org/drawingml/2006/main" w="19050">
          <a:solidFill>
            <a:srgbClr val="FF000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7B3FF68C-92B6-4749-BB03-747FC2F0C2ED}" type="datetimeFigureOut">
              <a:rPr lang="en-US" smtClean="0"/>
              <a:t>1/23/2020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FE89B004-0E64-4AE4-98F4-D71B33F04C19}" type="slidenum">
              <a:rPr lang="en-US" smtClean="0"/>
              <a:t>‹#›</a:t>
            </a:fld>
            <a:endParaRPr lang="en-US"/>
          </a:p>
        </p:txBody>
      </p:sp>
    </p:spTree>
    <p:extLst>
      <p:ext uri="{BB962C8B-B14F-4D97-AF65-F5344CB8AC3E}">
        <p14:creationId xmlns:p14="http://schemas.microsoft.com/office/powerpoint/2010/main" val="3930515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7079CF36-66AA-4250-9263-5E1981112B66}" type="datetimeFigureOut">
              <a:rPr lang="en-US" smtClean="0"/>
              <a:t>1/23/2020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74B2DE-5488-4A99-8C52-B7A8EFA28EC8}" type="slidenum">
              <a:rPr lang="en-US" smtClean="0"/>
              <a:t>‹#›</a:t>
            </a:fld>
            <a:endParaRPr lang="en-US"/>
          </a:p>
        </p:txBody>
      </p:sp>
    </p:spTree>
    <p:extLst>
      <p:ext uri="{BB962C8B-B14F-4D97-AF65-F5344CB8AC3E}">
        <p14:creationId xmlns:p14="http://schemas.microsoft.com/office/powerpoint/2010/main" val="2524555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4178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69D3DE-7E88-4894-B5D6-B5327189460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dirty="0"/>
              <a:t>AVG MODEL</a:t>
            </a:r>
          </a:p>
        </p:txBody>
      </p:sp>
    </p:spTree>
    <p:extLst>
      <p:ext uri="{BB962C8B-B14F-4D97-AF65-F5344CB8AC3E}">
        <p14:creationId xmlns:p14="http://schemas.microsoft.com/office/powerpoint/2010/main" val="4117380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278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lbr.iusa</a:t>
            </a:r>
          </a:p>
        </p:txBody>
      </p:sp>
    </p:spTree>
    <p:extLst>
      <p:ext uri="{BB962C8B-B14F-4D97-AF65-F5344CB8AC3E}">
        <p14:creationId xmlns:p14="http://schemas.microsoft.com/office/powerpoint/2010/main" val="28735045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rgt10y.iusa-rfed.iusa</a:t>
            </a:r>
          </a:p>
        </p:txBody>
      </p:sp>
    </p:spTree>
    <p:extLst>
      <p:ext uri="{BB962C8B-B14F-4D97-AF65-F5344CB8AC3E}">
        <p14:creationId xmlns:p14="http://schemas.microsoft.com/office/powerpoint/2010/main" val="2680252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Report lbr.iusa</a:t>
            </a:r>
          </a:p>
        </p:txBody>
      </p:sp>
    </p:spTree>
    <p:extLst>
      <p:ext uri="{BB962C8B-B14F-4D97-AF65-F5344CB8AC3E}">
        <p14:creationId xmlns:p14="http://schemas.microsoft.com/office/powerpoint/2010/main" val="543982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C6195-0FFA-4BA1-A822-127E743E660F}" type="slidenum">
              <a:rPr lang="en-US">
                <a:solidFill>
                  <a:prstClr val="black"/>
                </a:solidFill>
              </a:rPr>
              <a:pPr/>
              <a:t>6</a:t>
            </a:fld>
            <a:endParaRPr lang="en-US" dirty="0">
              <a:solidFill>
                <a:prstClr val="black"/>
              </a:solidFill>
            </a:endParaRPr>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564137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67A4C1-8169-432B-B00F-9A0FDFBC713B}" type="slidenum">
              <a:rPr lang="en-US"/>
              <a:pPr/>
              <a:t>7</a:t>
            </a:fld>
            <a:endParaRPr lang="en-US" dirty="0"/>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81571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EC6195-0FFA-4BA1-A822-127E743E660F}" type="slidenum">
              <a:rPr lang="en-US"/>
              <a:pPr/>
              <a:t>9</a:t>
            </a:fld>
            <a:endParaRPr lang="en-US" dirty="0"/>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22882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FF0495-6DA0-4CD5-A13A-547941923FCD}"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37820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3978275"/>
            <a:ext cx="12192000" cy="1928772"/>
          </a:xfrm>
          <a:solidFill>
            <a:srgbClr val="009FDF">
              <a:alpha val="80000"/>
            </a:srgbClr>
          </a:solidFill>
        </p:spPr>
        <p:txBody>
          <a:bodyPr vert="horz" wrap="square" lIns="457200" tIns="457200" rIns="457200" bIns="457200" rtlCol="0" anchor="ctr" anchorCtr="0">
            <a:noAutofit/>
          </a:bodyPr>
          <a:lstStyle>
            <a:lvl1pPr>
              <a:defRPr lang="en-US" sz="4400" dirty="0">
                <a:solidFill>
                  <a:schemeClr val="bg2"/>
                </a:solidFill>
                <a:latin typeface="+mj-lt"/>
                <a:cs typeface="+mj-cs"/>
              </a:defRPr>
            </a:lvl1pPr>
          </a:lstStyle>
          <a:p>
            <a:pPr lvl="0"/>
            <a:r>
              <a:rPr lang="en-US"/>
              <a:t>Click to edit Master title style</a:t>
            </a:r>
            <a:endParaRPr lang="en-US" dirty="0"/>
          </a:p>
        </p:txBody>
      </p:sp>
      <p:sp>
        <p:nvSpPr>
          <p:cNvPr id="7" name="Text Placeholder 6"/>
          <p:cNvSpPr>
            <a:spLocks noGrp="1"/>
          </p:cNvSpPr>
          <p:nvPr>
            <p:ph type="body" sz="quarter" idx="10" hasCustomPrompt="1"/>
          </p:nvPr>
        </p:nvSpPr>
        <p:spPr>
          <a:xfrm>
            <a:off x="609600" y="6257365"/>
            <a:ext cx="6931200" cy="277200"/>
          </a:xfrm>
        </p:spPr>
        <p:txBody>
          <a:bodyPr/>
          <a:lstStyle>
            <a:lvl1pPr marR="0" fontAlgn="auto">
              <a:spcBef>
                <a:spcPts val="0"/>
              </a:spcBef>
              <a:spcAft>
                <a:spcPts val="0"/>
              </a:spcAft>
              <a:buClrTx/>
              <a:buSzTx/>
              <a:buFontTx/>
              <a:tabLst/>
              <a:defRPr lang="en-US" sz="1800" b="1" kern="1200" baseline="0" dirty="0" smtClean="0">
                <a:solidFill>
                  <a:schemeClr val="bg1"/>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8" name="Text Placeholder 6"/>
          <p:cNvSpPr>
            <a:spLocks noGrp="1"/>
          </p:cNvSpPr>
          <p:nvPr>
            <p:ph type="body" sz="quarter" idx="11" hasCustomPrompt="1"/>
          </p:nvPr>
        </p:nvSpPr>
        <p:spPr>
          <a:xfrm>
            <a:off x="7680000" y="6257365"/>
            <a:ext cx="3902400" cy="277200"/>
          </a:xfrm>
        </p:spPr>
        <p:txBody>
          <a:bodyPr/>
          <a:lstStyle>
            <a:lvl1pPr marR="0" algn="r" fontAlgn="auto">
              <a:spcBef>
                <a:spcPts val="0"/>
              </a:spcBef>
              <a:spcAft>
                <a:spcPts val="0"/>
              </a:spcAft>
              <a:buClrTx/>
              <a:buSzTx/>
              <a:buFontTx/>
              <a:tabLst/>
              <a:defRPr lang="en-US" sz="1800" b="0" kern="1200" dirty="0" smtClean="0">
                <a:solidFill>
                  <a:schemeClr val="bg1"/>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ext uri="{BB962C8B-B14F-4D97-AF65-F5344CB8AC3E}">
        <p14:creationId xmlns:p14="http://schemas.microsoft.com/office/powerpoint/2010/main" val="2107476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act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userDrawn="1"/>
        </p:nvSpPr>
        <p:spPr>
          <a:xfrm>
            <a:off x="-1" y="3978275"/>
            <a:ext cx="12192001" cy="1929384"/>
          </a:xfrm>
          <a:prstGeom prst="rect">
            <a:avLst/>
          </a:prstGeom>
          <a:solidFill>
            <a:srgbClr val="009FD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rIns="91440" rtlCol="0" anchor="ctr"/>
          <a:lstStyle/>
          <a:p>
            <a:pPr algn="ctr" defTabSz="457200"/>
            <a:endParaRPr lang="en-US">
              <a:solidFill>
                <a:srgbClr val="000000"/>
              </a:solidFill>
            </a:endParaRPr>
          </a:p>
        </p:txBody>
      </p:sp>
      <p:sp>
        <p:nvSpPr>
          <p:cNvPr id="5" name="Text Placeholder 6"/>
          <p:cNvSpPr>
            <a:spLocks noGrp="1"/>
          </p:cNvSpPr>
          <p:nvPr>
            <p:ph type="body" sz="quarter" idx="11" hasCustomPrompt="1"/>
          </p:nvPr>
        </p:nvSpPr>
        <p:spPr>
          <a:xfrm>
            <a:off x="7708" y="3978275"/>
            <a:ext cx="4059936" cy="1929384"/>
          </a:xfrm>
        </p:spPr>
        <p:txBody>
          <a:bodyPr lIns="4572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a:t>Contact 01</a:t>
            </a:r>
            <a:br>
              <a:rPr lang="en-US" dirty="0"/>
            </a:br>
            <a:r>
              <a:rPr lang="en-US" dirty="0"/>
              <a:t>Address</a:t>
            </a:r>
            <a:br>
              <a:rPr lang="en-US" dirty="0"/>
            </a:br>
            <a:r>
              <a:rPr lang="en-US" dirty="0"/>
              <a:t>Email</a:t>
            </a:r>
            <a:br>
              <a:rPr lang="en-US" dirty="0"/>
            </a:br>
            <a:r>
              <a:rPr lang="en-US" dirty="0"/>
              <a:t>Phone</a:t>
            </a:r>
          </a:p>
        </p:txBody>
      </p:sp>
      <p:sp>
        <p:nvSpPr>
          <p:cNvPr id="14" name="Text Placeholder 6"/>
          <p:cNvSpPr>
            <a:spLocks noGrp="1"/>
          </p:cNvSpPr>
          <p:nvPr>
            <p:ph type="body" sz="quarter" idx="12" hasCustomPrompt="1"/>
          </p:nvPr>
        </p:nvSpPr>
        <p:spPr>
          <a:xfrm>
            <a:off x="4072297" y="3978275"/>
            <a:ext cx="4059936" cy="1929384"/>
          </a:xfrm>
        </p:spPr>
        <p:txBody>
          <a:bodyPr lIns="228600" tIns="457200" rIns="2286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a:t>Contact 02</a:t>
            </a:r>
            <a:br>
              <a:rPr lang="en-US" dirty="0"/>
            </a:br>
            <a:r>
              <a:rPr lang="en-US" dirty="0"/>
              <a:t>Address</a:t>
            </a:r>
            <a:br>
              <a:rPr lang="en-US" dirty="0"/>
            </a:br>
            <a:r>
              <a:rPr lang="en-US" dirty="0"/>
              <a:t>Email</a:t>
            </a:r>
            <a:br>
              <a:rPr lang="en-US" dirty="0"/>
            </a:br>
            <a:r>
              <a:rPr lang="en-US" dirty="0"/>
              <a:t>Phone</a:t>
            </a:r>
          </a:p>
        </p:txBody>
      </p:sp>
      <p:sp>
        <p:nvSpPr>
          <p:cNvPr id="16" name="Text Placeholder 6"/>
          <p:cNvSpPr>
            <a:spLocks noGrp="1"/>
          </p:cNvSpPr>
          <p:nvPr>
            <p:ph type="body" sz="quarter" idx="13" hasCustomPrompt="1"/>
          </p:nvPr>
        </p:nvSpPr>
        <p:spPr>
          <a:xfrm>
            <a:off x="8153864" y="3978275"/>
            <a:ext cx="4038136" cy="1929384"/>
          </a:xfrm>
        </p:spPr>
        <p:txBody>
          <a:bodyPr lIns="228600" tIns="457200" rIns="457200" bIns="45720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stStyle>
          <a:p>
            <a:r>
              <a:rPr lang="en-US" dirty="0"/>
              <a:t>Contact 03</a:t>
            </a:r>
            <a:br>
              <a:rPr lang="en-US" dirty="0"/>
            </a:br>
            <a:r>
              <a:rPr lang="en-US" dirty="0"/>
              <a:t>Address</a:t>
            </a:r>
            <a:br>
              <a:rPr lang="en-US" dirty="0"/>
            </a:br>
            <a:r>
              <a:rPr lang="en-US" dirty="0"/>
              <a:t>Email</a:t>
            </a:r>
            <a:br>
              <a:rPr lang="en-US" dirty="0"/>
            </a:br>
            <a:r>
              <a:rPr lang="en-US" dirty="0"/>
              <a:t>Phone</a:t>
            </a:r>
          </a:p>
        </p:txBody>
      </p:sp>
      <p:sp>
        <p:nvSpPr>
          <p:cNvPr id="17" name="Text Placeholder 5"/>
          <p:cNvSpPr>
            <a:spLocks noGrp="1"/>
          </p:cNvSpPr>
          <p:nvPr>
            <p:ph type="body" sz="quarter" idx="10"/>
          </p:nvPr>
        </p:nvSpPr>
        <p:spPr>
          <a:xfrm>
            <a:off x="6715762" y="5907660"/>
            <a:ext cx="5445759" cy="950341"/>
          </a:xfrm>
        </p:spPr>
        <p:txBody>
          <a:bodyPr rIns="457200" bIns="0" anchor="ctr" anchorCtr="0">
            <a:noAutofit/>
          </a:bodyPr>
          <a:lstStyle>
            <a:lvl1pPr algn="r">
              <a:defRPr sz="2400">
                <a:solidFill>
                  <a:srgbClr val="525252"/>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7736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tandard">
    <p:spTree>
      <p:nvGrpSpPr>
        <p:cNvPr id="1" name=""/>
        <p:cNvGrpSpPr/>
        <p:nvPr/>
      </p:nvGrpSpPr>
      <p:grpSpPr>
        <a:xfrm>
          <a:off x="0" y="0"/>
          <a:ext cx="0" cy="0"/>
          <a:chOff x="0" y="0"/>
          <a:chExt cx="0" cy="0"/>
        </a:xfrm>
      </p:grpSpPr>
      <p:sp>
        <p:nvSpPr>
          <p:cNvPr id="5" name="Content Placeholder 2"/>
          <p:cNvSpPr>
            <a:spLocks noGrp="1"/>
          </p:cNvSpPr>
          <p:nvPr>
            <p:ph idx="1"/>
          </p:nvPr>
        </p:nvSpPr>
        <p:spPr>
          <a:xfrm>
            <a:off x="596900" y="1511300"/>
            <a:ext cx="10972800" cy="4206875"/>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itle 1"/>
          <p:cNvSpPr>
            <a:spLocks noGrp="1"/>
          </p:cNvSpPr>
          <p:nvPr>
            <p:ph type="title"/>
          </p:nvPr>
        </p:nvSpPr>
        <p:spPr>
          <a:xfrm>
            <a:off x="594784" y="611188"/>
            <a:ext cx="10972800" cy="523220"/>
          </a:xfrm>
          <a:prstGeom prst="rect">
            <a:avLst/>
          </a:prstGeom>
        </p:spPr>
        <p:txBody>
          <a:bodyPr lIns="0" tIns="0" rIns="0" bIns="0"/>
          <a:lstStyle>
            <a:lvl1pPr>
              <a:defRPr sz="3400"/>
            </a:lvl1pPr>
          </a:lstStyle>
          <a:p>
            <a:r>
              <a:rPr lang="en-US"/>
              <a:t>Click to edit Master title style</a:t>
            </a:r>
            <a:endParaRPr lang="en-US" dirty="0"/>
          </a:p>
        </p:txBody>
      </p:sp>
      <p:sp>
        <p:nvSpPr>
          <p:cNvPr id="8" name="Rectangle 37"/>
          <p:cNvSpPr>
            <a:spLocks noChangeArrowheads="1"/>
          </p:cNvSpPr>
          <p:nvPr/>
        </p:nvSpPr>
        <p:spPr bwMode="gray">
          <a:xfrm>
            <a:off x="304801" y="105847"/>
            <a:ext cx="184731" cy="369332"/>
          </a:xfrm>
          <a:prstGeom prst="rect">
            <a:avLst/>
          </a:prstGeom>
          <a:solidFill>
            <a:srgbClr val="FFFFFF"/>
          </a:solidFill>
          <a:ln w="9525" algn="ctr">
            <a:noFill/>
            <a:miter lim="800000"/>
            <a:headEnd/>
            <a:tailEnd/>
          </a:ln>
          <a:effectLst/>
        </p:spPr>
        <p:txBody>
          <a:bodyPr wrap="none" anchor="ctr">
            <a:spAutoFit/>
          </a:bodyPr>
          <a:lstStyle/>
          <a:p>
            <a:pPr defTabSz="457200"/>
            <a:endParaRPr lang="en-US" dirty="0">
              <a:solidFill>
                <a:srgbClr val="0028A0"/>
              </a:solidFill>
            </a:endParaRPr>
          </a:p>
        </p:txBody>
      </p:sp>
    </p:spTree>
    <p:extLst>
      <p:ext uri="{BB962C8B-B14F-4D97-AF65-F5344CB8AC3E}">
        <p14:creationId xmlns:p14="http://schemas.microsoft.com/office/powerpoint/2010/main" val="4132394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9AE553F4-3CD1-4FC2-8441-AADDA383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0" y="3827417"/>
            <a:ext cx="12192000" cy="2079630"/>
          </a:xfrm>
          <a:solidFill>
            <a:srgbClr val="002592"/>
          </a:solidFill>
        </p:spPr>
        <p:txBody>
          <a:bodyPr vert="horz" wrap="square" lIns="457200" tIns="457200" rIns="457200" bIns="457200" rtlCol="0" anchor="ctr" anchorCtr="0">
            <a:noAutofit/>
          </a:bodyPr>
          <a:lstStyle>
            <a:lvl1pPr>
              <a:defRPr lang="en-US" sz="4400" dirty="0">
                <a:solidFill>
                  <a:srgbClr val="FFFFFF"/>
                </a:solidFill>
                <a:latin typeface="+mj-lt"/>
                <a:cs typeface="+mj-cs"/>
              </a:defRPr>
            </a:lvl1pPr>
          </a:lstStyle>
          <a:p>
            <a:pPr lvl="0"/>
            <a:r>
              <a:rPr lang="en-US" dirty="0"/>
              <a:t>Click to edit Master title style</a:t>
            </a:r>
          </a:p>
        </p:txBody>
      </p:sp>
      <p:sp>
        <p:nvSpPr>
          <p:cNvPr id="7" name="Text Placeholder 6"/>
          <p:cNvSpPr>
            <a:spLocks noGrp="1"/>
          </p:cNvSpPr>
          <p:nvPr>
            <p:ph type="body" sz="quarter" idx="10" hasCustomPrompt="1"/>
          </p:nvPr>
        </p:nvSpPr>
        <p:spPr>
          <a:xfrm>
            <a:off x="609600" y="6257365"/>
            <a:ext cx="6931200" cy="277200"/>
          </a:xfrm>
        </p:spPr>
        <p:txBody>
          <a:bodyPr/>
          <a:lstStyle>
            <a:lvl1pPr marR="0" fontAlgn="auto">
              <a:spcBef>
                <a:spcPts val="0"/>
              </a:spcBef>
              <a:spcAft>
                <a:spcPts val="0"/>
              </a:spcAft>
              <a:buClrTx/>
              <a:buSzTx/>
              <a:buFontTx/>
              <a:tabLst/>
              <a:defRPr lang="en-US" sz="1800" b="1" kern="1200" baseline="0" dirty="0" smtClean="0">
                <a:solidFill>
                  <a:schemeClr val="accent4">
                    <a:lumMod val="20000"/>
                    <a:lumOff val="80000"/>
                  </a:schemeClr>
                </a:solidFill>
                <a:latin typeface="Arial" panose="020B0604020202020204" pitchFamily="34" charset="0"/>
                <a:ea typeface="+mn-ea"/>
                <a:cs typeface="Arial" panose="020B0604020202020204" pitchFamily="34" charset="0"/>
              </a:defRPr>
            </a:lvl1pPr>
          </a:lstStyle>
          <a:p>
            <a:pPr marR="0" lvl="0" fontAlgn="auto">
              <a:spcBef>
                <a:spcPts val="0"/>
              </a:spcBef>
              <a:spcAft>
                <a:spcPts val="0"/>
              </a:spcAft>
              <a:buClrTx/>
              <a:buSzTx/>
              <a:buFontTx/>
              <a:tabLst/>
            </a:pPr>
            <a:r>
              <a:rPr lang="en-US" dirty="0"/>
              <a:t>Click to Insert Name</a:t>
            </a:r>
          </a:p>
        </p:txBody>
      </p:sp>
      <p:sp>
        <p:nvSpPr>
          <p:cNvPr id="8" name="Text Placeholder 6"/>
          <p:cNvSpPr>
            <a:spLocks noGrp="1"/>
          </p:cNvSpPr>
          <p:nvPr>
            <p:ph type="body" sz="quarter" idx="11" hasCustomPrompt="1"/>
          </p:nvPr>
        </p:nvSpPr>
        <p:spPr>
          <a:xfrm>
            <a:off x="7680000" y="6257365"/>
            <a:ext cx="3902400" cy="277200"/>
          </a:xfrm>
        </p:spPr>
        <p:txBody>
          <a:bodyPr/>
          <a:lstStyle>
            <a:lvl1pPr marR="0" algn="r" fontAlgn="auto">
              <a:spcBef>
                <a:spcPts val="0"/>
              </a:spcBef>
              <a:spcAft>
                <a:spcPts val="0"/>
              </a:spcAft>
              <a:buClrTx/>
              <a:buSzTx/>
              <a:buFontTx/>
              <a:tabLst/>
              <a:defRPr lang="en-US" sz="1800" b="0" kern="1200" dirty="0" smtClean="0">
                <a:solidFill>
                  <a:schemeClr val="accent4">
                    <a:lumMod val="20000"/>
                    <a:lumOff val="80000"/>
                  </a:schemeClr>
                </a:solidFill>
                <a:latin typeface="Arial" panose="020B0604020202020204" pitchFamily="34" charset="0"/>
                <a:ea typeface="+mn-ea"/>
                <a:cs typeface="Arial" panose="020B0604020202020204" pitchFamily="34" charset="0"/>
              </a:defRPr>
            </a:lvl1pPr>
            <a:lvl2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2pPr>
            <a:lvl3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3pPr>
            <a:lvl4pPr algn="r">
              <a:defRPr lang="en-US" sz="1800" b="0" kern="1200" dirty="0" smtClean="0">
                <a:solidFill>
                  <a:schemeClr val="bg2">
                    <a:lumMod val="75000"/>
                    <a:lumOff val="25000"/>
                  </a:schemeClr>
                </a:solidFill>
                <a:latin typeface="Arial" panose="020B0604020202020204" pitchFamily="34" charset="0"/>
                <a:ea typeface="+mn-ea"/>
                <a:cs typeface="Arial" panose="020B0604020202020204" pitchFamily="34" charset="0"/>
              </a:defRPr>
            </a:lvl4pPr>
            <a:lvl5pPr algn="r">
              <a:defRPr lang="en-GB" sz="1800" b="0" kern="1200" dirty="0">
                <a:solidFill>
                  <a:schemeClr val="bg2">
                    <a:lumMod val="75000"/>
                    <a:lumOff val="25000"/>
                  </a:schemeClr>
                </a:solidFill>
                <a:latin typeface="Arial" panose="020B0604020202020204" pitchFamily="34" charset="0"/>
                <a:ea typeface="+mn-ea"/>
                <a:cs typeface="Arial" panose="020B0604020202020204" pitchFamily="34" charset="0"/>
              </a:defRPr>
            </a:lvl5pPr>
          </a:lstStyle>
          <a:p>
            <a:pPr marR="0" lvl="0" algn="r" fontAlgn="auto">
              <a:spcBef>
                <a:spcPts val="0"/>
              </a:spcBef>
              <a:spcAft>
                <a:spcPts val="0"/>
              </a:spcAft>
              <a:buClrTx/>
              <a:buSzTx/>
              <a:buFontTx/>
              <a:tabLst/>
            </a:pPr>
            <a:r>
              <a:rPr lang="en-US" dirty="0"/>
              <a:t>Click to insert Date</a:t>
            </a:r>
            <a:endParaRPr lang="en-GB" dirty="0"/>
          </a:p>
        </p:txBody>
      </p:sp>
    </p:spTree>
    <p:extLst>
      <p:ext uri="{BB962C8B-B14F-4D97-AF65-F5344CB8AC3E}">
        <p14:creationId xmlns:p14="http://schemas.microsoft.com/office/powerpoint/2010/main" val="1792747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1508125"/>
            <a:ext cx="9009736" cy="738664"/>
          </a:xfrm>
        </p:spPr>
        <p:txBody>
          <a:bodyPr/>
          <a:lstStyle>
            <a:lvl1pPr>
              <a:defRPr sz="4800"/>
            </a:lvl1pPr>
          </a:lstStyle>
          <a:p>
            <a:r>
              <a:rPr lang="en-US" dirty="0"/>
              <a:t>Click to add title</a:t>
            </a:r>
          </a:p>
        </p:txBody>
      </p:sp>
      <p:sp>
        <p:nvSpPr>
          <p:cNvPr id="4" name="Text Placeholder 2"/>
          <p:cNvSpPr>
            <a:spLocks noGrp="1"/>
          </p:cNvSpPr>
          <p:nvPr>
            <p:ph type="body" idx="1"/>
          </p:nvPr>
        </p:nvSpPr>
        <p:spPr>
          <a:xfrm>
            <a:off x="1584961" y="2559686"/>
            <a:ext cx="9034685" cy="332399"/>
          </a:xfrm>
          <a:prstGeom prst="rect">
            <a:avLst/>
          </a:prstGeom>
        </p:spPr>
        <p:txBody>
          <a:bodyPr numCol="1"/>
          <a:lstStyle>
            <a:lvl1pPr marL="457200" indent="-457200">
              <a:lnSpc>
                <a:spcPct val="100000"/>
              </a:lnSpc>
              <a:spcBef>
                <a:spcPts val="0"/>
              </a:spcBef>
              <a:spcAft>
                <a:spcPts val="600"/>
              </a:spcAft>
              <a:buClr>
                <a:schemeClr val="bg2"/>
              </a:buClr>
              <a:buFont typeface="+mj-lt"/>
              <a:buAutoNum type="arabicPeriod"/>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a:p>
            <a:pPr lvl="1"/>
            <a:r>
              <a:rPr lang="en-US"/>
              <a:t>Second level</a:t>
            </a:r>
          </a:p>
        </p:txBody>
      </p:sp>
    </p:spTree>
    <p:extLst>
      <p:ext uri="{BB962C8B-B14F-4D97-AF65-F5344CB8AC3E}">
        <p14:creationId xmlns:p14="http://schemas.microsoft.com/office/powerpoint/2010/main" val="4083811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1" y="1989833"/>
            <a:ext cx="3353647" cy="2616101"/>
          </a:xfrm>
          <a:noFill/>
          <a:ln>
            <a:noFill/>
          </a:ln>
        </p:spPr>
        <p:txBody>
          <a:bodyPr/>
          <a:lstStyle>
            <a:lvl1pPr algn="r">
              <a:defRPr sz="17000"/>
            </a:lvl1pPr>
          </a:lstStyle>
          <a:p>
            <a:r>
              <a:rPr lang="en-US" dirty="0"/>
              <a:t>1</a:t>
            </a:r>
          </a:p>
        </p:txBody>
      </p:sp>
      <p:cxnSp>
        <p:nvCxnSpPr>
          <p:cNvPr id="4" name="Straight Connector 3"/>
          <p:cNvCxnSpPr/>
          <p:nvPr userDrawn="1"/>
        </p:nvCxnSpPr>
        <p:spPr>
          <a:xfrm>
            <a:off x="4572000" y="1983582"/>
            <a:ext cx="0" cy="2662232"/>
          </a:xfrm>
          <a:prstGeom prst="line">
            <a:avLst/>
          </a:prstGeom>
          <a:ln w="5397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5303521" y="2103120"/>
            <a:ext cx="5887425" cy="2446638"/>
          </a:xfrm>
          <a:prstGeom prst="rect">
            <a:avLst/>
          </a:prstGeom>
        </p:spPr>
        <p:txBody>
          <a:bodyPr numCol="1" anchor="ctr" anchorCtr="0">
            <a:noAutofit/>
          </a:bodyPr>
          <a:lstStyle>
            <a:lvl1pPr>
              <a:lnSpc>
                <a:spcPct val="100000"/>
              </a:lnSpc>
              <a:spcBef>
                <a:spcPts val="0"/>
              </a:spcBef>
              <a:defRPr sz="340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7457980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baseline="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16" name="Text Placeholder 15"/>
          <p:cNvSpPr>
            <a:spLocks noGrp="1"/>
          </p:cNvSpPr>
          <p:nvPr>
            <p:ph type="body"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2599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
        <p:nvSpPr>
          <p:cNvPr id="6" name="Text Placeholder 5"/>
          <p:cNvSpPr>
            <a:spLocks noGrp="1"/>
          </p:cNvSpPr>
          <p:nvPr>
            <p:ph type="body" sz="quarter" idx="11"/>
          </p:nvPr>
        </p:nvSpPr>
        <p:spPr>
          <a:xfrm>
            <a:off x="6096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2"/>
          </p:nvPr>
        </p:nvSpPr>
        <p:spPr>
          <a:xfrm>
            <a:off x="62800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2726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4059767" cy="6858000"/>
          </a:xfrm>
        </p:spPr>
        <p:txBody>
          <a:bodyPr lIns="457200" tIns="457200" rIns="457200" bIns="822960">
            <a:normAutofit/>
          </a:bodyPr>
          <a:lstStyle>
            <a:lvl1pPr>
              <a:defRPr sz="2000"/>
            </a:lvl1pPr>
          </a:lstStyle>
          <a:p>
            <a:pPr lvl="0"/>
            <a:r>
              <a:rPr lang="en-US"/>
              <a:t>Edit Master text styles</a:t>
            </a:r>
          </a:p>
        </p:txBody>
      </p:sp>
      <p:sp>
        <p:nvSpPr>
          <p:cNvPr id="4" name="Picture Placeholder 3"/>
          <p:cNvSpPr>
            <a:spLocks noGrp="1"/>
          </p:cNvSpPr>
          <p:nvPr>
            <p:ph type="pic" sz="quarter" idx="10"/>
          </p:nvPr>
        </p:nvSpPr>
        <p:spPr>
          <a:xfrm>
            <a:off x="4059768" y="0"/>
            <a:ext cx="8132233" cy="6858000"/>
          </a:xfrm>
        </p:spPr>
        <p:txBody>
          <a:bodyPr lIns="457200" tIns="457200" rIns="457200" bIns="822960"/>
          <a:lstStyle/>
          <a:p>
            <a:r>
              <a:rPr lang="en-US"/>
              <a:t>Click icon to add picture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460593" y="6467429"/>
            <a:ext cx="1656579" cy="158969"/>
          </a:xfrm>
          <a:prstGeom prst="rect">
            <a:avLst/>
          </a:prstGeom>
        </p:spPr>
      </p:pic>
    </p:spTree>
    <p:extLst>
      <p:ext uri="{BB962C8B-B14F-4D97-AF65-F5344CB8AC3E}">
        <p14:creationId xmlns:p14="http://schemas.microsoft.com/office/powerpoint/2010/main" val="3949224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8132232" cy="6858000"/>
          </a:xfrm>
        </p:spPr>
        <p:txBody>
          <a:bodyPr lIns="457200" tIns="457200" rIns="457200" bIns="822960">
            <a:normAutofit/>
          </a:bodyPr>
          <a:lstStyle>
            <a:lvl1pPr>
              <a:defRPr sz="2000"/>
            </a:lvl1pPr>
          </a:lstStyle>
          <a:p>
            <a:pPr lvl="0"/>
            <a:r>
              <a:rPr lang="en-US"/>
              <a:t>Edit Master text styles</a:t>
            </a:r>
          </a:p>
        </p:txBody>
      </p:sp>
      <p:sp>
        <p:nvSpPr>
          <p:cNvPr id="4" name="Picture Placeholder 3"/>
          <p:cNvSpPr>
            <a:spLocks noGrp="1"/>
          </p:cNvSpPr>
          <p:nvPr>
            <p:ph type="pic" sz="quarter" idx="10"/>
          </p:nvPr>
        </p:nvSpPr>
        <p:spPr>
          <a:xfrm>
            <a:off x="8132233" y="0"/>
            <a:ext cx="4059767" cy="6858000"/>
          </a:xfrm>
        </p:spPr>
        <p:txBody>
          <a:bodyPr lIns="457200" tIns="457200" rIns="457200" bIns="822960"/>
          <a:lstStyle/>
          <a:p>
            <a:r>
              <a:rPr lang="en-US"/>
              <a:t>Click icon to add picture</a:t>
            </a:r>
            <a:endParaRPr lang="en-US"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460593" y="6467429"/>
            <a:ext cx="1656579" cy="158969"/>
          </a:xfrm>
          <a:prstGeom prst="rect">
            <a:avLst/>
          </a:prstGeom>
        </p:spPr>
      </p:pic>
    </p:spTree>
    <p:extLst>
      <p:ext uri="{BB962C8B-B14F-4D97-AF65-F5344CB8AC3E}">
        <p14:creationId xmlns:p14="http://schemas.microsoft.com/office/powerpoint/2010/main" val="3943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lIns="457200" tIns="457200" rIns="457200" bIns="457200"/>
          <a:lstStyle/>
          <a:p>
            <a:r>
              <a:rPr lang="en-US"/>
              <a:t>Click icon to add picture</a:t>
            </a:r>
            <a:endParaRPr lang="en-US" dirty="0"/>
          </a:p>
        </p:txBody>
      </p:sp>
    </p:spTree>
    <p:extLst>
      <p:ext uri="{BB962C8B-B14F-4D97-AF65-F5344CB8AC3E}">
        <p14:creationId xmlns:p14="http://schemas.microsoft.com/office/powerpoint/2010/main" val="2898823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84960" y="1508125"/>
            <a:ext cx="9009736" cy="738664"/>
          </a:xfrm>
        </p:spPr>
        <p:txBody>
          <a:bodyPr/>
          <a:lstStyle>
            <a:lvl1pPr>
              <a:defRPr sz="4800"/>
            </a:lvl1pPr>
          </a:lstStyle>
          <a:p>
            <a:r>
              <a:rPr lang="en-US" dirty="0"/>
              <a:t>Click to add title</a:t>
            </a:r>
          </a:p>
        </p:txBody>
      </p:sp>
      <p:sp>
        <p:nvSpPr>
          <p:cNvPr id="4" name="Text Placeholder 2"/>
          <p:cNvSpPr>
            <a:spLocks noGrp="1"/>
          </p:cNvSpPr>
          <p:nvPr>
            <p:ph type="body" idx="1"/>
          </p:nvPr>
        </p:nvSpPr>
        <p:spPr>
          <a:xfrm>
            <a:off x="1584961" y="2559686"/>
            <a:ext cx="9034685" cy="332399"/>
          </a:xfrm>
          <a:prstGeom prst="rect">
            <a:avLst/>
          </a:prstGeom>
        </p:spPr>
        <p:txBody>
          <a:bodyPr numCol="1"/>
          <a:lstStyle>
            <a:lvl1pPr marL="457200" indent="-457200">
              <a:lnSpc>
                <a:spcPct val="100000"/>
              </a:lnSpc>
              <a:spcBef>
                <a:spcPts val="0"/>
              </a:spcBef>
              <a:spcAft>
                <a:spcPts val="600"/>
              </a:spcAft>
              <a:buClr>
                <a:schemeClr val="bg2"/>
              </a:buClr>
              <a:buFont typeface="+mj-lt"/>
              <a:buAutoNum type="arabicPeriod"/>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5365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6307" y="457200"/>
            <a:ext cx="10947043" cy="523220"/>
          </a:xfrm>
        </p:spPr>
        <p:txBody>
          <a:bodyPr/>
          <a:lstStyle>
            <a:lvl1pPr>
              <a:defRPr sz="3400"/>
            </a:lvl1pPr>
          </a:lstStyle>
          <a:p>
            <a:r>
              <a:rPr lang="en-US"/>
              <a:t>Click to edit Master title style</a:t>
            </a:r>
            <a:endParaRPr lang="en-US" dirty="0"/>
          </a:p>
        </p:txBody>
      </p:sp>
      <p:sp>
        <p:nvSpPr>
          <p:cNvPr id="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Edit Master text styles</a:t>
            </a:r>
          </a:p>
        </p:txBody>
      </p:sp>
    </p:spTree>
    <p:extLst>
      <p:ext uri="{BB962C8B-B14F-4D97-AF65-F5344CB8AC3E}">
        <p14:creationId xmlns:p14="http://schemas.microsoft.com/office/powerpoint/2010/main" val="33330772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act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3CE959D8-13D6-4F9F-B309-291681A64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xmlns="" id="{6CD8B63D-0837-4F1D-B97E-7E1540BF8D93}"/>
              </a:ext>
            </a:extLst>
          </p:cNvPr>
          <p:cNvSpPr/>
          <p:nvPr userDrawn="1"/>
        </p:nvSpPr>
        <p:spPr>
          <a:xfrm>
            <a:off x="0" y="3168379"/>
            <a:ext cx="12192000" cy="2739278"/>
          </a:xfrm>
          <a:prstGeom prst="rect">
            <a:avLst/>
          </a:prstGeom>
          <a:solidFill>
            <a:srgbClr val="002592">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5"/>
          <p:cNvSpPr>
            <a:spLocks noGrp="1"/>
          </p:cNvSpPr>
          <p:nvPr>
            <p:ph type="body" sz="quarter" idx="10" hasCustomPrompt="1"/>
          </p:nvPr>
        </p:nvSpPr>
        <p:spPr>
          <a:xfrm>
            <a:off x="6715762" y="5907660"/>
            <a:ext cx="5445759" cy="950341"/>
          </a:xfrm>
        </p:spPr>
        <p:txBody>
          <a:bodyPr rIns="457200" bIns="0" anchor="ctr" anchorCtr="0">
            <a:noAutofit/>
          </a:bodyPr>
          <a:lstStyle>
            <a:lvl1pPr algn="r">
              <a:defRPr sz="2000">
                <a:solidFill>
                  <a:schemeClr val="accent4">
                    <a:lumMod val="20000"/>
                    <a:lumOff val="80000"/>
                  </a:schemeClr>
                </a:solidFill>
              </a:defRPr>
            </a:lvl1pPr>
            <a:lvl2pPr algn="r">
              <a:defRPr sz="2400">
                <a:solidFill>
                  <a:schemeClr val="bg1"/>
                </a:solidFill>
              </a:defRPr>
            </a:lvl2pPr>
            <a:lvl3pPr algn="r">
              <a:defRPr sz="2400">
                <a:solidFill>
                  <a:schemeClr val="bg1"/>
                </a:solidFill>
              </a:defRPr>
            </a:lvl3pPr>
            <a:lvl4pPr algn="r">
              <a:defRPr sz="2400">
                <a:solidFill>
                  <a:schemeClr val="bg1"/>
                </a:solidFill>
              </a:defRPr>
            </a:lvl4pPr>
            <a:lvl5pPr algn="r">
              <a:defRPr sz="2400">
                <a:solidFill>
                  <a:schemeClr val="bg1"/>
                </a:solidFill>
              </a:defRPr>
            </a:lvl5pPr>
          </a:lstStyle>
          <a:p>
            <a:pPr lvl="0"/>
            <a:r>
              <a:rPr lang="en-US" dirty="0"/>
              <a:t>www.economy.com</a:t>
            </a:r>
          </a:p>
        </p:txBody>
      </p:sp>
      <p:sp>
        <p:nvSpPr>
          <p:cNvPr id="13" name="Text Placeholder 2">
            <a:extLst>
              <a:ext uri="{FF2B5EF4-FFF2-40B4-BE49-F238E27FC236}">
                <a16:creationId xmlns:a16="http://schemas.microsoft.com/office/drawing/2014/main" xmlns="" id="{3A6843C8-F540-4137-B9DF-95784681EE07}"/>
              </a:ext>
            </a:extLst>
          </p:cNvPr>
          <p:cNvSpPr txBox="1">
            <a:spLocks/>
          </p:cNvSpPr>
          <p:nvPr userDrawn="1"/>
        </p:nvSpPr>
        <p:spPr>
          <a:xfrm>
            <a:off x="457200" y="3815603"/>
            <a:ext cx="2168326"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West Chester, EBA-HQ</a:t>
            </a:r>
          </a:p>
          <a:p>
            <a:pPr>
              <a:spcBef>
                <a:spcPct val="0"/>
              </a:spcBef>
              <a:buClr>
                <a:srgbClr val="0028A0"/>
              </a:buClr>
              <a:defRPr/>
            </a:pPr>
            <a:r>
              <a:rPr lang="en-US" sz="1000" dirty="0">
                <a:solidFill>
                  <a:srgbClr val="FFFFFF"/>
                </a:solidFill>
              </a:rPr>
              <a:t>+1.610.235.5299</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121 North Walnut Street, Suite 500</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West Chester PA 19380</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USA</a:t>
            </a:r>
            <a:endParaRPr kumimoji="0" lang="en-US" sz="1000" b="0" i="0" u="none" strike="noStrike" kern="1200" cap="none" spc="0" normalizeH="0" baseline="0" noProof="0" dirty="0">
              <a:ln>
                <a:noFill/>
              </a:ln>
              <a:solidFill>
                <a:srgbClr val="91969B"/>
              </a:solidFill>
              <a:effectLst/>
              <a:uLnTx/>
              <a:uFillTx/>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endParaRPr lang="en-US" sz="1000" dirty="0">
              <a:solidFill>
                <a:srgbClr val="FFFFFF"/>
              </a:solidFill>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New York, Corporate-HQ</a:t>
            </a:r>
          </a:p>
          <a:p>
            <a:pPr>
              <a:spcBef>
                <a:spcPct val="0"/>
              </a:spcBef>
              <a:buClr>
                <a:srgbClr val="0028A0"/>
              </a:buClr>
              <a:defRPr/>
            </a:pPr>
            <a:r>
              <a:rPr lang="en-US" sz="1000" dirty="0">
                <a:solidFill>
                  <a:srgbClr val="FFFFFF"/>
                </a:solidFill>
              </a:rPr>
              <a:t>+1.212.553.1653</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7 World Trade Center, </a:t>
            </a:r>
            <a:r>
              <a:rPr kumimoji="0" lang="en-US" sz="1000" b="0" i="0" u="none" strike="noStrike" kern="1200" cap="none" spc="0" normalizeH="0" baseline="0" noProof="0" dirty="0">
                <a:ln>
                  <a:noFill/>
                </a:ln>
                <a:solidFill>
                  <a:srgbClr val="91969B"/>
                </a:solidFill>
                <a:effectLst/>
                <a:uLnTx/>
                <a:uFillTx/>
              </a:rPr>
              <a:t>14th</a:t>
            </a:r>
            <a:r>
              <a:rPr kumimoji="0" lang="en-US" sz="1000" b="0" i="0" u="none" strike="noStrike" kern="1200" cap="none" spc="0" normalizeH="0" noProof="0" dirty="0">
                <a:ln>
                  <a:noFill/>
                </a:ln>
                <a:solidFill>
                  <a:srgbClr val="91969B"/>
                </a:solidFill>
                <a:effectLst/>
                <a:uLnTx/>
                <a:uFillTx/>
              </a:rPr>
              <a:t> Floor</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baseline="0" dirty="0">
                <a:solidFill>
                  <a:srgbClr val="91969B"/>
                </a:solidFill>
              </a:rPr>
              <a:t>250 Greenwich</a:t>
            </a:r>
            <a:r>
              <a:rPr lang="en-US" sz="1000" dirty="0">
                <a:solidFill>
                  <a:srgbClr val="91969B"/>
                </a:solidFill>
              </a:rPr>
              <a:t> Street</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New</a:t>
            </a:r>
            <a:r>
              <a:rPr kumimoji="0" lang="en-US" sz="1000" b="0" i="0" u="none" strike="noStrike" kern="1200" cap="none" spc="0" normalizeH="0" noProof="0" dirty="0">
                <a:ln>
                  <a:noFill/>
                </a:ln>
                <a:solidFill>
                  <a:srgbClr val="91969B"/>
                </a:solidFill>
                <a:effectLst/>
                <a:uLnTx/>
                <a:uFillTx/>
              </a:rPr>
              <a:t> York, NY 10007</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USA</a:t>
            </a:r>
            <a:endParaRPr kumimoji="0" lang="en-US" sz="1000" b="0" i="0" u="none" strike="noStrike" kern="1200" cap="none" spc="0" normalizeH="0" noProof="0" dirty="0">
              <a:ln>
                <a:noFill/>
              </a:ln>
              <a:solidFill>
                <a:srgbClr val="91969B"/>
              </a:solidFill>
              <a:effectLst/>
              <a:uLnTx/>
              <a:uFillTx/>
            </a:endParaRPr>
          </a:p>
        </p:txBody>
      </p:sp>
      <p:sp>
        <p:nvSpPr>
          <p:cNvPr id="15" name="Text Placeholder 3">
            <a:extLst>
              <a:ext uri="{FF2B5EF4-FFF2-40B4-BE49-F238E27FC236}">
                <a16:creationId xmlns:a16="http://schemas.microsoft.com/office/drawing/2014/main" xmlns="" id="{5BA4A959-0705-4505-B485-F2572F2912ED}"/>
              </a:ext>
            </a:extLst>
          </p:cNvPr>
          <p:cNvSpPr txBox="1">
            <a:spLocks/>
          </p:cNvSpPr>
          <p:nvPr userDrawn="1"/>
        </p:nvSpPr>
        <p:spPr>
          <a:xfrm>
            <a:off x="3582190" y="3815603"/>
            <a:ext cx="2193489"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200" b="0" i="0" u="none" strike="noStrike" kern="1200" cap="none" spc="0" normalizeH="0" baseline="0" noProof="0" dirty="0">
                <a:ln>
                  <a:noFill/>
                </a:ln>
                <a:solidFill>
                  <a:srgbClr val="FFFFFF"/>
                </a:solidFill>
                <a:effectLst/>
                <a:uLnTx/>
                <a:uFillTx/>
              </a:rPr>
              <a:t>London</a:t>
            </a:r>
            <a:endParaRPr lang="en-US" sz="1200" dirty="0">
              <a:solidFill>
                <a:srgbClr val="D9D9D9"/>
              </a:solidFill>
            </a:endParaRPr>
          </a:p>
          <a:p>
            <a:pPr>
              <a:spcBef>
                <a:spcPct val="0"/>
              </a:spcBef>
              <a:buClr>
                <a:srgbClr val="0028A0"/>
              </a:buClr>
              <a:defRPr/>
            </a:pPr>
            <a:r>
              <a:rPr lang="en-US" sz="1000" dirty="0">
                <a:solidFill>
                  <a:srgbClr val="FFFFFF"/>
                </a:solidFill>
              </a:rPr>
              <a:t>+44.20.7772.5454</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kumimoji="0" lang="en-US" sz="1000" b="0" i="0" u="none" strike="noStrike" kern="1200" cap="none" spc="0" normalizeH="0" baseline="0" noProof="0" dirty="0">
                <a:ln>
                  <a:noFill/>
                </a:ln>
                <a:solidFill>
                  <a:srgbClr val="91969B"/>
                </a:solidFill>
                <a:effectLst/>
                <a:uLnTx/>
                <a:uFillTx/>
              </a:rPr>
              <a:t>One Canada Square </a:t>
            </a:r>
            <a:br>
              <a:rPr kumimoji="0" lang="en-US" sz="1000" b="0" i="0" u="none" strike="noStrike" kern="1200" cap="none" spc="0" normalizeH="0" baseline="0" noProof="0" dirty="0">
                <a:ln>
                  <a:noFill/>
                </a:ln>
                <a:solidFill>
                  <a:srgbClr val="91969B"/>
                </a:solidFill>
                <a:effectLst/>
                <a:uLnTx/>
                <a:uFillTx/>
              </a:rPr>
            </a:br>
            <a:r>
              <a:rPr kumimoji="0" lang="en-US" sz="1000" b="0" i="0" u="none" strike="noStrike" kern="1200" cap="none" spc="0" normalizeH="0" baseline="0" noProof="0" dirty="0">
                <a:ln>
                  <a:noFill/>
                </a:ln>
                <a:solidFill>
                  <a:srgbClr val="91969B"/>
                </a:solidFill>
                <a:effectLst/>
                <a:uLnTx/>
                <a:uFillTx/>
              </a:rPr>
              <a:t>Canary Wharf </a:t>
            </a:r>
            <a:br>
              <a:rPr kumimoji="0" lang="en-US" sz="1000" b="0" i="0" u="none" strike="noStrike" kern="1200" cap="none" spc="0" normalizeH="0" baseline="0" noProof="0" dirty="0">
                <a:ln>
                  <a:noFill/>
                </a:ln>
                <a:solidFill>
                  <a:srgbClr val="91969B"/>
                </a:solidFill>
                <a:effectLst/>
                <a:uLnTx/>
                <a:uFillTx/>
              </a:rPr>
            </a:br>
            <a:r>
              <a:rPr kumimoji="0" lang="en-US" sz="1000" b="0" i="0" u="none" strike="noStrike" kern="1200" cap="none" spc="0" normalizeH="0" baseline="0" noProof="0" dirty="0">
                <a:ln>
                  <a:noFill/>
                </a:ln>
                <a:solidFill>
                  <a:srgbClr val="91969B"/>
                </a:solidFill>
                <a:effectLst/>
                <a:uLnTx/>
                <a:uFillTx/>
              </a:rPr>
              <a:t>London E14 5FA</a:t>
            </a: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r>
              <a:rPr lang="en-US" sz="1000" dirty="0">
                <a:solidFill>
                  <a:srgbClr val="91969B"/>
                </a:solidFill>
              </a:rPr>
              <a:t>United Kingdom</a:t>
            </a:r>
            <a:r>
              <a:rPr kumimoji="0" lang="en-US" sz="1000" b="0" i="0" u="none" strike="noStrike" kern="1200" cap="none" spc="0" normalizeH="0" baseline="0" noProof="0" dirty="0">
                <a:ln>
                  <a:noFill/>
                </a:ln>
                <a:solidFill>
                  <a:srgbClr val="D9D9D9"/>
                </a:solidFill>
                <a:effectLst/>
                <a:uLnTx/>
                <a:uFillTx/>
              </a:rPr>
              <a:t/>
            </a:r>
            <a:br>
              <a:rPr kumimoji="0" lang="en-US" sz="1000" b="0" i="0" u="none" strike="noStrike" kern="1200" cap="none" spc="0" normalizeH="0" baseline="0" noProof="0" dirty="0">
                <a:ln>
                  <a:noFill/>
                </a:ln>
                <a:solidFill>
                  <a:srgbClr val="D9D9D9"/>
                </a:solidFill>
                <a:effectLst/>
                <a:uLnTx/>
                <a:uFillTx/>
              </a:rPr>
            </a:br>
            <a:endParaRPr kumimoji="0" lang="en-US" sz="1000" b="0" i="0" u="none" strike="noStrike" kern="1200" cap="none" spc="0" normalizeH="0" baseline="0" noProof="0" dirty="0">
              <a:ln>
                <a:noFill/>
              </a:ln>
              <a:solidFill>
                <a:srgbClr val="D9D9D9"/>
              </a:solidFill>
              <a:effectLst/>
              <a:uLnTx/>
              <a:uFillTx/>
            </a:endParaRPr>
          </a:p>
          <a:p>
            <a:pPr lvl="0">
              <a:spcBef>
                <a:spcPct val="0"/>
              </a:spcBef>
              <a:buClr>
                <a:srgbClr val="0028A0"/>
              </a:buClr>
              <a:defRPr/>
            </a:pPr>
            <a:r>
              <a:rPr lang="en-US" sz="1200" dirty="0">
                <a:solidFill>
                  <a:srgbClr val="FFFFFF"/>
                </a:solidFill>
              </a:rPr>
              <a:t>Toronto</a:t>
            </a:r>
          </a:p>
          <a:p>
            <a:pPr>
              <a:spcBef>
                <a:spcPct val="0"/>
              </a:spcBef>
              <a:buClr>
                <a:srgbClr val="0028A0"/>
              </a:buClr>
              <a:defRPr/>
            </a:pPr>
            <a:r>
              <a:rPr lang="en-US" sz="1000" dirty="0">
                <a:solidFill>
                  <a:srgbClr val="FFFFFF"/>
                </a:solidFill>
              </a:rPr>
              <a:t>416.681.2133</a:t>
            </a:r>
          </a:p>
          <a:p>
            <a:pPr lvl="0">
              <a:spcBef>
                <a:spcPct val="0"/>
              </a:spcBef>
              <a:buClr>
                <a:srgbClr val="0028A0"/>
              </a:buClr>
              <a:defRPr/>
            </a:pPr>
            <a:r>
              <a:rPr lang="en-US" sz="1000" dirty="0">
                <a:solidFill>
                  <a:srgbClr val="91969B"/>
                </a:solidFill>
              </a:rPr>
              <a:t>200 Wellington Street West, 15th Floor</a:t>
            </a:r>
          </a:p>
          <a:p>
            <a:pPr lvl="0">
              <a:spcBef>
                <a:spcPct val="0"/>
              </a:spcBef>
              <a:buClr>
                <a:srgbClr val="0028A0"/>
              </a:buClr>
              <a:defRPr/>
            </a:pPr>
            <a:r>
              <a:rPr lang="en-US" sz="1000" dirty="0">
                <a:solidFill>
                  <a:srgbClr val="91969B"/>
                </a:solidFill>
              </a:rPr>
              <a:t>Toronto ON M5V 3C7</a:t>
            </a:r>
          </a:p>
          <a:p>
            <a:pPr lvl="0">
              <a:spcBef>
                <a:spcPct val="0"/>
              </a:spcBef>
              <a:buClr>
                <a:srgbClr val="0028A0"/>
              </a:buClr>
              <a:defRPr/>
            </a:pPr>
            <a:r>
              <a:rPr lang="en-US" sz="1000" dirty="0">
                <a:solidFill>
                  <a:srgbClr val="91969B"/>
                </a:solidFill>
              </a:rPr>
              <a:t>Canada</a:t>
            </a:r>
          </a:p>
          <a:p>
            <a:pPr lvl="0">
              <a:spcBef>
                <a:spcPct val="0"/>
              </a:spcBef>
              <a:buClr>
                <a:srgbClr val="0028A0"/>
              </a:buClr>
              <a:defRPr/>
            </a:pPr>
            <a:endParaRPr lang="en-US" sz="1000" dirty="0">
              <a:solidFill>
                <a:srgbClr val="D9D9D9"/>
              </a:solidFill>
            </a:endParaRPr>
          </a:p>
          <a:p>
            <a:pPr marL="0" marR="0" lvl="0" indent="0" algn="l" defTabSz="914400" rtl="0" eaLnBrk="1" fontAlgn="auto" latinLnBrk="0" hangingPunct="1">
              <a:lnSpc>
                <a:spcPct val="100000"/>
              </a:lnSpc>
              <a:spcBef>
                <a:spcPct val="0"/>
              </a:spcBef>
              <a:spcAft>
                <a:spcPts val="0"/>
              </a:spcAft>
              <a:buClr>
                <a:srgbClr val="0028A0"/>
              </a:buClr>
              <a:buSzTx/>
              <a:buFont typeface="Arial" panose="020B0604020202020204" pitchFamily="34" charset="0"/>
              <a:buNone/>
              <a:tabLst/>
              <a:defRPr/>
            </a:pPr>
            <a:endParaRPr kumimoji="0" lang="en-US" sz="1000" b="0" i="0" u="none" strike="noStrike" kern="1200" cap="none" spc="0" normalizeH="0" baseline="0" noProof="0" dirty="0">
              <a:ln>
                <a:noFill/>
              </a:ln>
              <a:solidFill>
                <a:srgbClr val="D9D9D9"/>
              </a:solidFill>
              <a:effectLst/>
              <a:uLnTx/>
              <a:uFillTx/>
            </a:endParaRPr>
          </a:p>
        </p:txBody>
      </p:sp>
      <p:sp>
        <p:nvSpPr>
          <p:cNvPr id="18" name="Text Placeholder 6">
            <a:extLst>
              <a:ext uri="{FF2B5EF4-FFF2-40B4-BE49-F238E27FC236}">
                <a16:creationId xmlns:a16="http://schemas.microsoft.com/office/drawing/2014/main" xmlns="" id="{44706688-58A5-4DA1-B41B-94FCD3732C93}"/>
              </a:ext>
            </a:extLst>
          </p:cNvPr>
          <p:cNvSpPr txBox="1">
            <a:spLocks/>
          </p:cNvSpPr>
          <p:nvPr userDrawn="1"/>
        </p:nvSpPr>
        <p:spPr>
          <a:xfrm>
            <a:off x="6732343" y="3815603"/>
            <a:ext cx="1662918" cy="1994082"/>
          </a:xfrm>
          <a:prstGeom prst="rect">
            <a:avLst/>
          </a:prstGeom>
        </p:spPr>
        <p:txBody>
          <a:bodyPr vert="horz" lIns="0" tIns="0" rIns="0" bIns="0" rtlCol="0">
            <a:noAutofit/>
          </a:bodyPr>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chemeClr val="bg2"/>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2"/>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2"/>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Clr>
                <a:srgbClr val="0028A0"/>
              </a:buClr>
              <a:defRPr/>
            </a:pPr>
            <a:r>
              <a:rPr lang="en-US" sz="1200" dirty="0">
                <a:solidFill>
                  <a:srgbClr val="FFFFFF"/>
                </a:solidFill>
              </a:rPr>
              <a:t>Prague</a:t>
            </a:r>
            <a:r>
              <a:rPr lang="en-US" sz="1200" dirty="0">
                <a:solidFill>
                  <a:srgbClr val="D9D9D9"/>
                </a:solidFill>
              </a:rPr>
              <a:t/>
            </a:r>
            <a:br>
              <a:rPr lang="en-US" sz="1200" dirty="0">
                <a:solidFill>
                  <a:srgbClr val="D9D9D9"/>
                </a:solidFill>
              </a:rPr>
            </a:br>
            <a:r>
              <a:rPr lang="en-US" sz="1000" dirty="0">
                <a:solidFill>
                  <a:srgbClr val="FFFFFF"/>
                </a:solidFill>
              </a:rPr>
              <a:t>+420.22.422.2929</a:t>
            </a:r>
          </a:p>
          <a:p>
            <a:pPr>
              <a:spcBef>
                <a:spcPct val="0"/>
              </a:spcBef>
              <a:buClr>
                <a:srgbClr val="0028A0"/>
              </a:buClr>
              <a:defRPr/>
            </a:pPr>
            <a:r>
              <a:rPr lang="en-US" sz="1000" dirty="0" err="1">
                <a:solidFill>
                  <a:srgbClr val="91969B"/>
                </a:solidFill>
              </a:rPr>
              <a:t>Washingtonova</a:t>
            </a:r>
            <a:r>
              <a:rPr lang="en-US" sz="1000" dirty="0">
                <a:solidFill>
                  <a:srgbClr val="91969B"/>
                </a:solidFill>
              </a:rPr>
              <a:t> 17</a:t>
            </a:r>
            <a:br>
              <a:rPr lang="en-US" sz="1000" dirty="0">
                <a:solidFill>
                  <a:srgbClr val="91969B"/>
                </a:solidFill>
              </a:rPr>
            </a:br>
            <a:r>
              <a:rPr lang="en-US" sz="1000" dirty="0">
                <a:solidFill>
                  <a:srgbClr val="91969B"/>
                </a:solidFill>
              </a:rPr>
              <a:t>110 00 Prague 1</a:t>
            </a:r>
            <a:br>
              <a:rPr lang="en-US" sz="1000" dirty="0">
                <a:solidFill>
                  <a:srgbClr val="91969B"/>
                </a:solidFill>
              </a:rPr>
            </a:br>
            <a:r>
              <a:rPr lang="en-US" sz="1000" dirty="0">
                <a:solidFill>
                  <a:srgbClr val="91969B"/>
                </a:solidFill>
              </a:rPr>
              <a:t>Czech Republic</a:t>
            </a:r>
            <a:r>
              <a:rPr lang="en-US" sz="1000" dirty="0">
                <a:solidFill>
                  <a:srgbClr val="D9D9D9"/>
                </a:solidFill>
              </a:rPr>
              <a:t/>
            </a:r>
            <a:br>
              <a:rPr lang="en-US" sz="1000" dirty="0">
                <a:solidFill>
                  <a:srgbClr val="D9D9D9"/>
                </a:solidFill>
              </a:rPr>
            </a:br>
            <a:endParaRPr lang="en-US" sz="1000" dirty="0">
              <a:solidFill>
                <a:srgbClr val="D9D9D9"/>
              </a:solidFill>
            </a:endParaRPr>
          </a:p>
          <a:p>
            <a:pPr>
              <a:spcBef>
                <a:spcPct val="0"/>
              </a:spcBef>
              <a:buClr>
                <a:srgbClr val="0028A0"/>
              </a:buClr>
              <a:defRPr/>
            </a:pPr>
            <a:r>
              <a:rPr lang="en-US" sz="1200" dirty="0">
                <a:solidFill>
                  <a:srgbClr val="FFFFFF"/>
                </a:solidFill>
              </a:rPr>
              <a:t>Sydney</a:t>
            </a:r>
            <a:r>
              <a:rPr lang="en-US" sz="1000" dirty="0">
                <a:solidFill>
                  <a:srgbClr val="D9D9D9"/>
                </a:solidFill>
              </a:rPr>
              <a:t/>
            </a:r>
            <a:br>
              <a:rPr lang="en-US" sz="1000" dirty="0">
                <a:solidFill>
                  <a:srgbClr val="D9D9D9"/>
                </a:solidFill>
              </a:rPr>
            </a:br>
            <a:r>
              <a:rPr lang="en-US" sz="1000" dirty="0">
                <a:solidFill>
                  <a:srgbClr val="FFFFFF"/>
                </a:solidFill>
              </a:rPr>
              <a:t>+61.2.9270.8111</a:t>
            </a:r>
          </a:p>
          <a:p>
            <a:pPr lvl="0">
              <a:spcBef>
                <a:spcPct val="0"/>
              </a:spcBef>
              <a:buClr>
                <a:srgbClr val="0028A0"/>
              </a:buClr>
              <a:defRPr/>
            </a:pPr>
            <a:r>
              <a:rPr lang="en-US" sz="1000" dirty="0">
                <a:solidFill>
                  <a:srgbClr val="91969B"/>
                </a:solidFill>
              </a:rPr>
              <a:t>Level 10</a:t>
            </a:r>
            <a:br>
              <a:rPr lang="en-US" sz="1000" dirty="0">
                <a:solidFill>
                  <a:srgbClr val="91969B"/>
                </a:solidFill>
              </a:rPr>
            </a:br>
            <a:r>
              <a:rPr lang="en-US" sz="1000" dirty="0">
                <a:solidFill>
                  <a:srgbClr val="91969B"/>
                </a:solidFill>
              </a:rPr>
              <a:t>1 O'Connell Street</a:t>
            </a:r>
            <a:br>
              <a:rPr lang="en-US" sz="1000" dirty="0">
                <a:solidFill>
                  <a:srgbClr val="91969B"/>
                </a:solidFill>
              </a:rPr>
            </a:br>
            <a:r>
              <a:rPr lang="en-US" sz="1000" dirty="0">
                <a:solidFill>
                  <a:srgbClr val="91969B"/>
                </a:solidFill>
              </a:rPr>
              <a:t>Sydney, NSW, 2000</a:t>
            </a:r>
            <a:br>
              <a:rPr lang="en-US" sz="1000" dirty="0">
                <a:solidFill>
                  <a:srgbClr val="91969B"/>
                </a:solidFill>
              </a:rPr>
            </a:br>
            <a:r>
              <a:rPr lang="en-US" sz="1000" dirty="0">
                <a:solidFill>
                  <a:srgbClr val="91969B"/>
                </a:solidFill>
              </a:rPr>
              <a:t>Australia</a:t>
            </a:r>
          </a:p>
        </p:txBody>
      </p:sp>
      <p:sp>
        <p:nvSpPr>
          <p:cNvPr id="19" name="Text Placeholder 6">
            <a:extLst>
              <a:ext uri="{FF2B5EF4-FFF2-40B4-BE49-F238E27FC236}">
                <a16:creationId xmlns:a16="http://schemas.microsoft.com/office/drawing/2014/main" xmlns="" id="{8FB0BFC0-4891-41DC-9249-CB3BAA7D6197}"/>
              </a:ext>
            </a:extLst>
          </p:cNvPr>
          <p:cNvSpPr txBox="1">
            <a:spLocks/>
          </p:cNvSpPr>
          <p:nvPr userDrawn="1"/>
        </p:nvSpPr>
        <p:spPr>
          <a:xfrm>
            <a:off x="9351926" y="3815603"/>
            <a:ext cx="2062495" cy="1994082"/>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
                <a:schemeClr val="tx1"/>
              </a:buClr>
              <a:buSzTx/>
              <a:buFont typeface="Arial" panose="020B0604020202020204" pitchFamily="34" charset="0"/>
              <a:buNone/>
              <a:tabLst/>
              <a:defRPr lang="en-US" sz="1600" kern="1200" baseline="0" dirty="0">
                <a:solidFill>
                  <a:srgbClr val="FFFFFF"/>
                </a:solidFill>
                <a:latin typeface="Arial" panose="020B0604020202020204" pitchFamily="34" charset="0"/>
                <a:ea typeface="+mn-ea"/>
                <a:cs typeface="Arial" panose="020B0604020202020204" pitchFamily="34" charset="0"/>
              </a:defRPr>
            </a:lvl1pPr>
            <a:lvl2pPr marL="230188" indent="-228600" algn="l" rtl="0" eaLnBrk="1" fontAlgn="base" hangingPunct="1">
              <a:spcBef>
                <a:spcPct val="30000"/>
              </a:spcBef>
              <a:spcAft>
                <a:spcPct val="0"/>
              </a:spcAft>
              <a:buClr>
                <a:srgbClr val="46BEF5"/>
              </a:buClr>
              <a:buFont typeface="Arial" charset="0"/>
              <a:buChar char="»"/>
              <a:defRPr sz="2000">
                <a:solidFill>
                  <a:schemeClr val="tx1"/>
                </a:solidFill>
                <a:latin typeface="+mn-lt"/>
              </a:defRPr>
            </a:lvl2pPr>
            <a:lvl3pPr marL="455613" indent="-223838" algn="l" rtl="0" eaLnBrk="1" fontAlgn="base" hangingPunct="1">
              <a:spcBef>
                <a:spcPct val="40000"/>
              </a:spcBef>
              <a:spcAft>
                <a:spcPct val="0"/>
              </a:spcAft>
              <a:buClr>
                <a:srgbClr val="46BEF5"/>
              </a:buClr>
              <a:buFont typeface="Arial" charset="0"/>
              <a:buChar char="–"/>
              <a:defRPr sz="1600">
                <a:solidFill>
                  <a:schemeClr val="tx1"/>
                </a:solidFill>
                <a:latin typeface="+mn-lt"/>
              </a:defRPr>
            </a:lvl3pPr>
            <a:lvl4pPr marL="684213" indent="-227013" algn="l" rtl="0" eaLnBrk="1" fontAlgn="base" hangingPunct="1">
              <a:spcBef>
                <a:spcPct val="40000"/>
              </a:spcBef>
              <a:spcAft>
                <a:spcPct val="0"/>
              </a:spcAft>
              <a:buClr>
                <a:srgbClr val="46BEF5"/>
              </a:buClr>
              <a:buSzPct val="90000"/>
              <a:buFont typeface="Arial" charset="0"/>
              <a:buChar char="»"/>
              <a:defRPr sz="1200" baseline="0">
                <a:solidFill>
                  <a:schemeClr val="tx1"/>
                </a:solidFill>
                <a:latin typeface="+mn-lt"/>
              </a:defRPr>
            </a:lvl4pPr>
            <a:lvl5pPr marL="9128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5pPr>
            <a:lvl6pPr marL="13700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6pPr>
            <a:lvl7pPr marL="18272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7pPr>
            <a:lvl8pPr marL="22844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8pPr>
            <a:lvl9pPr marL="2741613" indent="-227013" algn="l" rtl="0" eaLnBrk="1" fontAlgn="base" hangingPunct="1">
              <a:spcBef>
                <a:spcPct val="40000"/>
              </a:spcBef>
              <a:spcAft>
                <a:spcPct val="0"/>
              </a:spcAft>
              <a:buClr>
                <a:schemeClr val="accent2"/>
              </a:buClr>
              <a:buSzPct val="90000"/>
              <a:buFont typeface="Arial" charset="0"/>
              <a:buChar char="–"/>
              <a:defRPr sz="1200">
                <a:solidFill>
                  <a:schemeClr val="bg2"/>
                </a:solidFill>
                <a:latin typeface="+mn-lt"/>
              </a:defRPr>
            </a:lvl9pPr>
          </a:lstStyle>
          <a:p>
            <a:r>
              <a:rPr kumimoji="0" lang="en-US" sz="1200" b="0" i="0" u="none" strike="noStrike" kern="1200" cap="none" spc="0" normalizeH="0" baseline="0" noProof="0" dirty="0">
                <a:ln>
                  <a:noFill/>
                </a:ln>
                <a:effectLst/>
                <a:uLnTx/>
                <a:uFillTx/>
              </a:rPr>
              <a:t>Singapore</a:t>
            </a:r>
            <a:r>
              <a:rPr kumimoji="0" lang="en-US" sz="1000" b="0" i="0" u="none" strike="noStrike" kern="1200" cap="none" spc="0" normalizeH="0" baseline="0" noProof="0" dirty="0">
                <a:ln>
                  <a:noFill/>
                </a:ln>
                <a:solidFill>
                  <a:srgbClr val="D9D9D9"/>
                </a:solidFill>
                <a:effectLst/>
                <a:uLnTx/>
                <a:uFillTx/>
              </a:rPr>
              <a:t/>
            </a:r>
            <a:br>
              <a:rPr kumimoji="0" lang="en-US" sz="1000" b="0" i="0" u="none" strike="noStrike" kern="1200" cap="none" spc="0" normalizeH="0" baseline="0" noProof="0" dirty="0">
                <a:ln>
                  <a:noFill/>
                </a:ln>
                <a:solidFill>
                  <a:srgbClr val="D9D9D9"/>
                </a:solidFill>
                <a:effectLst/>
                <a:uLnTx/>
                <a:uFillTx/>
              </a:rPr>
            </a:br>
            <a:r>
              <a:rPr lang="en-US" sz="1000" dirty="0"/>
              <a:t>+65.6511.4400</a:t>
            </a:r>
          </a:p>
          <a:p>
            <a:r>
              <a:rPr lang="en-SG" sz="1000" dirty="0">
                <a:solidFill>
                  <a:srgbClr val="91969B"/>
                </a:solidFill>
              </a:rPr>
              <a:t>6 Shenton Way</a:t>
            </a:r>
            <a:endParaRPr lang="en-US" sz="1000" dirty="0">
              <a:solidFill>
                <a:srgbClr val="91969B"/>
              </a:solidFill>
            </a:endParaRPr>
          </a:p>
          <a:p>
            <a:r>
              <a:rPr lang="en-SG" sz="1000" dirty="0">
                <a:solidFill>
                  <a:srgbClr val="91969B"/>
                </a:solidFill>
              </a:rPr>
              <a:t>#14-08 OUE Downtown 2</a:t>
            </a:r>
            <a:endParaRPr lang="en-US" sz="1000" dirty="0">
              <a:solidFill>
                <a:srgbClr val="91969B"/>
              </a:solidFill>
            </a:endParaRPr>
          </a:p>
          <a:p>
            <a:r>
              <a:rPr lang="en-SG" sz="1000" dirty="0">
                <a:solidFill>
                  <a:srgbClr val="91969B"/>
                </a:solidFill>
              </a:rPr>
              <a:t>Singapore 068809</a:t>
            </a:r>
            <a:r>
              <a:rPr kumimoji="0" lang="en-US" sz="1000" b="0" i="0" u="none" strike="noStrike" kern="1200" cap="none" spc="0" normalizeH="0" baseline="0" noProof="0" dirty="0">
                <a:ln>
                  <a:noFill/>
                </a:ln>
                <a:solidFill>
                  <a:srgbClr val="91969B"/>
                </a:solidFill>
                <a:effectLst/>
                <a:uLnTx/>
                <a:uFillTx/>
              </a:rPr>
              <a:t/>
            </a:r>
            <a:br>
              <a:rPr kumimoji="0" lang="en-US" sz="1000" b="0" i="0" u="none" strike="noStrike" kern="1200" cap="none" spc="0" normalizeH="0" baseline="0" noProof="0" dirty="0">
                <a:ln>
                  <a:noFill/>
                </a:ln>
                <a:solidFill>
                  <a:srgbClr val="91969B"/>
                </a:solidFill>
                <a:effectLst/>
                <a:uLnTx/>
                <a:uFillTx/>
              </a:rPr>
            </a:br>
            <a:endParaRPr kumimoji="0" lang="en-US" sz="1000" b="0" i="0" u="none" strike="noStrike" kern="1200" cap="none" spc="0" normalizeH="0" baseline="0" noProof="0" dirty="0">
              <a:ln>
                <a:noFill/>
              </a:ln>
              <a:solidFill>
                <a:srgbClr val="91969B"/>
              </a:solidFill>
              <a:effectLst/>
              <a:uLnTx/>
              <a:uFillTx/>
            </a:endParaRPr>
          </a:p>
          <a:p>
            <a:r>
              <a:rPr lang="en-US" sz="1200" dirty="0"/>
              <a:t>Shanghai</a:t>
            </a:r>
          </a:p>
          <a:p>
            <a:r>
              <a:rPr lang="en-US" sz="1000" dirty="0"/>
              <a:t>+86.21.6101.0172</a:t>
            </a:r>
          </a:p>
          <a:p>
            <a:r>
              <a:rPr lang="en-US" sz="1000" dirty="0">
                <a:solidFill>
                  <a:srgbClr val="91969B"/>
                </a:solidFill>
              </a:rPr>
              <a:t>Unit 2306, Citigroup Tower</a:t>
            </a:r>
          </a:p>
          <a:p>
            <a:r>
              <a:rPr lang="en-US" sz="1000" dirty="0">
                <a:solidFill>
                  <a:srgbClr val="91969B"/>
                </a:solidFill>
              </a:rPr>
              <a:t>33 </a:t>
            </a:r>
            <a:r>
              <a:rPr lang="en-US" sz="1000" dirty="0" err="1">
                <a:solidFill>
                  <a:srgbClr val="91969B"/>
                </a:solidFill>
              </a:rPr>
              <a:t>Huayuanshiqiao</a:t>
            </a:r>
            <a:r>
              <a:rPr lang="en-US" sz="1000" dirty="0">
                <a:solidFill>
                  <a:srgbClr val="91969B"/>
                </a:solidFill>
              </a:rPr>
              <a:t> Road</a:t>
            </a:r>
            <a:br>
              <a:rPr lang="en-US" sz="1000" dirty="0">
                <a:solidFill>
                  <a:srgbClr val="91969B"/>
                </a:solidFill>
              </a:rPr>
            </a:br>
            <a:r>
              <a:rPr lang="en-US" sz="1000" dirty="0" err="1">
                <a:solidFill>
                  <a:srgbClr val="91969B"/>
                </a:solidFill>
              </a:rPr>
              <a:t>Pudong</a:t>
            </a:r>
            <a:r>
              <a:rPr lang="en-US" sz="1000" dirty="0">
                <a:solidFill>
                  <a:srgbClr val="91969B"/>
                </a:solidFill>
              </a:rPr>
              <a:t> New Area, 200120</a:t>
            </a:r>
          </a:p>
          <a:p>
            <a:r>
              <a:rPr lang="en-US" sz="1000" dirty="0">
                <a:solidFill>
                  <a:srgbClr val="91969B"/>
                </a:solidFill>
              </a:rPr>
              <a:t>China</a:t>
            </a:r>
          </a:p>
        </p:txBody>
      </p:sp>
      <p:sp>
        <p:nvSpPr>
          <p:cNvPr id="20" name="Rectangle 19">
            <a:extLst>
              <a:ext uri="{FF2B5EF4-FFF2-40B4-BE49-F238E27FC236}">
                <a16:creationId xmlns:a16="http://schemas.microsoft.com/office/drawing/2014/main" xmlns="" id="{C2A2E8DF-D51F-4410-A692-1F8E26AD0632}"/>
              </a:ext>
            </a:extLst>
          </p:cNvPr>
          <p:cNvSpPr/>
          <p:nvPr userDrawn="1"/>
        </p:nvSpPr>
        <p:spPr>
          <a:xfrm>
            <a:off x="353683" y="3307325"/>
            <a:ext cx="8767457" cy="369332"/>
          </a:xfrm>
          <a:prstGeom prst="rect">
            <a:avLst/>
          </a:prstGeom>
        </p:spPr>
        <p:txBody>
          <a:bodyPr wrap="square">
            <a:spAutoFit/>
          </a:bodyPr>
          <a:lstStyle/>
          <a:p>
            <a:pPr marL="12700" algn="l">
              <a:lnSpc>
                <a:spcPct val="100000"/>
              </a:lnSpc>
              <a:spcBef>
                <a:spcPts val="100"/>
              </a:spcBef>
            </a:pPr>
            <a:r>
              <a:rPr lang="en-US" b="0" spc="-5" dirty="0">
                <a:solidFill>
                  <a:srgbClr val="FFFFFF"/>
                </a:solidFill>
                <a:latin typeface="Arial" panose="020B0604020202020204" pitchFamily="34" charset="0"/>
                <a:cs typeface="Arial" panose="020B0604020202020204" pitchFamily="34" charset="0"/>
              </a:rPr>
              <a:t>Contact Us: Economics &amp; Business Analytics Offices</a:t>
            </a:r>
            <a:endParaRPr lang="en-US" b="0" dirty="0">
              <a:solidFill>
                <a:srgbClr val="FFFFFF"/>
              </a:solidFill>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xmlns="" id="{DFC7C817-B4A2-4293-ABD7-83CF827FF668}"/>
              </a:ext>
            </a:extLst>
          </p:cNvPr>
          <p:cNvSpPr/>
          <p:nvPr userDrawn="1"/>
        </p:nvSpPr>
        <p:spPr>
          <a:xfrm>
            <a:off x="392764" y="6198164"/>
            <a:ext cx="3983294" cy="400110"/>
          </a:xfrm>
          <a:prstGeom prst="rect">
            <a:avLst/>
          </a:prstGeom>
        </p:spPr>
        <p:txBody>
          <a:bodyPr wrap="square">
            <a:spAutoFit/>
          </a:bodyPr>
          <a:lstStyle/>
          <a:p>
            <a:pPr marL="12700" algn="l">
              <a:lnSpc>
                <a:spcPct val="100000"/>
              </a:lnSpc>
              <a:spcBef>
                <a:spcPts val="100"/>
              </a:spcBef>
            </a:pPr>
            <a:r>
              <a:rPr lang="en-US" sz="2000" b="0" spc="-5" dirty="0">
                <a:solidFill>
                  <a:schemeClr val="accent4">
                    <a:lumMod val="20000"/>
                    <a:lumOff val="80000"/>
                  </a:schemeClr>
                </a:solidFill>
                <a:latin typeface="Arial" panose="020B0604020202020204" pitchFamily="34" charset="0"/>
                <a:cs typeface="Arial" panose="020B0604020202020204" pitchFamily="34" charset="0"/>
              </a:rPr>
              <a:t>help@economy.com</a:t>
            </a:r>
            <a:endParaRPr lang="en-US" sz="2000" b="0" dirty="0">
              <a:solidFill>
                <a:schemeClr val="accent4">
                  <a:lumMod val="20000"/>
                  <a:lumOff val="8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297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09601" y="1989833"/>
            <a:ext cx="3353647" cy="2616101"/>
          </a:xfrm>
          <a:noFill/>
          <a:ln>
            <a:noFill/>
          </a:ln>
        </p:spPr>
        <p:txBody>
          <a:bodyPr/>
          <a:lstStyle>
            <a:lvl1pPr algn="r">
              <a:defRPr sz="17000"/>
            </a:lvl1pPr>
          </a:lstStyle>
          <a:p>
            <a:r>
              <a:rPr lang="en-US" dirty="0"/>
              <a:t>1</a:t>
            </a:r>
          </a:p>
        </p:txBody>
      </p:sp>
      <p:cxnSp>
        <p:nvCxnSpPr>
          <p:cNvPr id="4" name="Straight Connector 3"/>
          <p:cNvCxnSpPr/>
          <p:nvPr userDrawn="1"/>
        </p:nvCxnSpPr>
        <p:spPr>
          <a:xfrm>
            <a:off x="4572000" y="1983582"/>
            <a:ext cx="0" cy="2662232"/>
          </a:xfrm>
          <a:prstGeom prst="line">
            <a:avLst/>
          </a:prstGeom>
          <a:ln w="53975">
            <a:solidFill>
              <a:schemeClr val="bg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 name="Text Placeholder 9"/>
          <p:cNvSpPr>
            <a:spLocks noGrp="1"/>
          </p:cNvSpPr>
          <p:nvPr>
            <p:ph type="body" sz="quarter" idx="10"/>
          </p:nvPr>
        </p:nvSpPr>
        <p:spPr>
          <a:xfrm>
            <a:off x="5303521" y="2103120"/>
            <a:ext cx="5887425" cy="2446638"/>
          </a:xfrm>
          <a:prstGeom prst="rect">
            <a:avLst/>
          </a:prstGeom>
        </p:spPr>
        <p:txBody>
          <a:bodyPr numCol="1" anchor="ctr" anchorCtr="0">
            <a:noAutofit/>
          </a:bodyPr>
          <a:lstStyle>
            <a:lvl1pPr>
              <a:lnSpc>
                <a:spcPct val="100000"/>
              </a:lnSpc>
              <a:spcBef>
                <a:spcPts val="0"/>
              </a:spcBef>
              <a:defRPr sz="3400" baseline="0">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450130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Content (ONE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baseline="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Click to edit Master text styles</a:t>
            </a:r>
          </a:p>
        </p:txBody>
      </p:sp>
      <p:sp>
        <p:nvSpPr>
          <p:cNvPr id="16" name="Text Placeholder 15"/>
          <p:cNvSpPr>
            <a:spLocks noGrp="1"/>
          </p:cNvSpPr>
          <p:nvPr>
            <p:ph type="body" sz="quarter" idx="1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28727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TWO COL)">
    <p:spTree>
      <p:nvGrpSpPr>
        <p:cNvPr id="1" name=""/>
        <p:cNvGrpSpPr/>
        <p:nvPr/>
      </p:nvGrpSpPr>
      <p:grpSpPr>
        <a:xfrm>
          <a:off x="0" y="0"/>
          <a:ext cx="0" cy="0"/>
          <a:chOff x="0" y="0"/>
          <a:chExt cx="0" cy="0"/>
        </a:xfrm>
      </p:grpSpPr>
      <p:sp>
        <p:nvSpPr>
          <p:cNvPr id="7" name="Title 6"/>
          <p:cNvSpPr>
            <a:spLocks noGrp="1"/>
          </p:cNvSpPr>
          <p:nvPr>
            <p:ph type="title"/>
          </p:nvPr>
        </p:nvSpPr>
        <p:spPr>
          <a:xfrm>
            <a:off x="616307" y="457200"/>
            <a:ext cx="10947043" cy="523220"/>
          </a:xfrm>
        </p:spPr>
        <p:txBody>
          <a:bodyPr/>
          <a:lstStyle>
            <a:lvl1pPr>
              <a:defRPr sz="3400"/>
            </a:lvl1pPr>
          </a:lstStyle>
          <a:p>
            <a:r>
              <a:rPr lang="en-US"/>
              <a:t>Click to edit Master title style</a:t>
            </a:r>
            <a:endParaRPr lang="en-US" dirty="0"/>
          </a:p>
        </p:txBody>
      </p:sp>
      <p:sp>
        <p:nvSpPr>
          <p:cNvPr id="1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Click to edit Master text styles</a:t>
            </a:r>
          </a:p>
        </p:txBody>
      </p:sp>
      <p:sp>
        <p:nvSpPr>
          <p:cNvPr id="6" name="Text Placeholder 5"/>
          <p:cNvSpPr>
            <a:spLocks noGrp="1"/>
          </p:cNvSpPr>
          <p:nvPr>
            <p:ph type="body" sz="quarter" idx="11"/>
          </p:nvPr>
        </p:nvSpPr>
        <p:spPr>
          <a:xfrm>
            <a:off x="6096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5"/>
          <p:cNvSpPr>
            <a:spLocks noGrp="1"/>
          </p:cNvSpPr>
          <p:nvPr>
            <p:ph type="body" sz="quarter" idx="12"/>
          </p:nvPr>
        </p:nvSpPr>
        <p:spPr>
          <a:xfrm>
            <a:off x="6280001" y="1828801"/>
            <a:ext cx="5304367" cy="4297363"/>
          </a:xfrm>
          <a:prstGeom prst="rect">
            <a:avLst/>
          </a:prstGeom>
        </p:spPr>
        <p:txBody>
          <a:bodyPr/>
          <a:lstStyle>
            <a:lvl1pPr>
              <a:spcBef>
                <a:spcPts val="1200"/>
              </a:spcBef>
              <a:defRPr sz="2200">
                <a:solidFill>
                  <a:schemeClr val="bg1"/>
                </a:solidFill>
              </a:defRPr>
            </a:lvl1pPr>
            <a:lvl2pPr>
              <a:spcBef>
                <a:spcPts val="600"/>
              </a:spcBef>
              <a:defRPr sz="1800">
                <a:solidFill>
                  <a:schemeClr val="bg1"/>
                </a:solidFill>
              </a:defRPr>
            </a:lvl2pPr>
            <a:lvl3pPr>
              <a:spcBef>
                <a:spcPts val="600"/>
              </a:spcBef>
              <a:defRPr sz="1800">
                <a:solidFill>
                  <a:schemeClr val="bg1"/>
                </a:solidFill>
              </a:defRPr>
            </a:lvl3pPr>
            <a:lvl4pPr>
              <a:spcBef>
                <a:spcPts val="600"/>
              </a:spcBef>
              <a:defRPr sz="1600">
                <a:solidFill>
                  <a:schemeClr val="bg1"/>
                </a:solidFill>
              </a:defRPr>
            </a:lvl4pPr>
            <a:lvl5pPr>
              <a:spcBef>
                <a:spcPts val="600"/>
              </a:spcBef>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2893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3 Text &amp; 2/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4059767" cy="6858000"/>
          </a:xfrm>
        </p:spPr>
        <p:txBody>
          <a:bodyPr lIns="457200" tIns="457200" rIns="457200" bIns="822960">
            <a:normAutofit/>
          </a:bodyPr>
          <a:lstStyle>
            <a:lvl1pPr>
              <a:defRPr sz="2000"/>
            </a:lvl1pPr>
          </a:lstStyle>
          <a:p>
            <a:pPr lvl="0"/>
            <a:r>
              <a:rPr lang="en-US"/>
              <a:t>Click to edit Master text styles</a:t>
            </a:r>
          </a:p>
        </p:txBody>
      </p:sp>
      <p:sp>
        <p:nvSpPr>
          <p:cNvPr id="4" name="Picture Placeholder 3"/>
          <p:cNvSpPr>
            <a:spLocks noGrp="1"/>
          </p:cNvSpPr>
          <p:nvPr>
            <p:ph type="pic" sz="quarter" idx="10"/>
          </p:nvPr>
        </p:nvSpPr>
        <p:spPr>
          <a:xfrm>
            <a:off x="4059768" y="0"/>
            <a:ext cx="8132233" cy="6858000"/>
          </a:xfrm>
        </p:spPr>
        <p:txBody>
          <a:bodyPr lIns="457200" tIns="457200" rIns="457200" bIns="822960"/>
          <a:lstStyle/>
          <a:p>
            <a:r>
              <a:rPr lang="en-US"/>
              <a:t>Click icon to add picture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595389" y="6470432"/>
            <a:ext cx="2208772" cy="158969"/>
          </a:xfrm>
          <a:prstGeom prst="rect">
            <a:avLst/>
          </a:prstGeom>
        </p:spPr>
      </p:pic>
    </p:spTree>
    <p:extLst>
      <p:ext uri="{BB962C8B-B14F-4D97-AF65-F5344CB8AC3E}">
        <p14:creationId xmlns:p14="http://schemas.microsoft.com/office/powerpoint/2010/main" val="11837406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3 Text &amp; 1/3 Size Image">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0" y="1"/>
            <a:ext cx="8132232" cy="6858000"/>
          </a:xfrm>
        </p:spPr>
        <p:txBody>
          <a:bodyPr lIns="457200" tIns="457200" rIns="457200" bIns="822960">
            <a:normAutofit/>
          </a:bodyPr>
          <a:lstStyle>
            <a:lvl1pPr>
              <a:defRPr sz="2000"/>
            </a:lvl1pPr>
          </a:lstStyle>
          <a:p>
            <a:pPr lvl="0"/>
            <a:r>
              <a:rPr lang="en-US"/>
              <a:t>Click to edit Master text styles</a:t>
            </a:r>
          </a:p>
        </p:txBody>
      </p:sp>
      <p:sp>
        <p:nvSpPr>
          <p:cNvPr id="4" name="Picture Placeholder 3"/>
          <p:cNvSpPr>
            <a:spLocks noGrp="1"/>
          </p:cNvSpPr>
          <p:nvPr>
            <p:ph type="pic" sz="quarter" idx="10"/>
          </p:nvPr>
        </p:nvSpPr>
        <p:spPr>
          <a:xfrm>
            <a:off x="8132233" y="0"/>
            <a:ext cx="4059767" cy="6858000"/>
          </a:xfrm>
        </p:spPr>
        <p:txBody>
          <a:bodyPr lIns="457200" tIns="457200" rIns="457200" bIns="822960"/>
          <a:lstStyle/>
          <a:p>
            <a:r>
              <a:rPr lang="en-US"/>
              <a:t>Click icon to add picture</a:t>
            </a:r>
            <a:endParaRPr lang="en-US" dirty="0"/>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1" r="26213" b="-2"/>
          <a:stretch/>
        </p:blipFill>
        <p:spPr>
          <a:xfrm>
            <a:off x="595389" y="6470432"/>
            <a:ext cx="2208772" cy="158969"/>
          </a:xfrm>
          <a:prstGeom prst="rect">
            <a:avLst/>
          </a:prstGeom>
        </p:spPr>
      </p:pic>
    </p:spTree>
    <p:extLst>
      <p:ext uri="{BB962C8B-B14F-4D97-AF65-F5344CB8AC3E}">
        <p14:creationId xmlns:p14="http://schemas.microsoft.com/office/powerpoint/2010/main" val="2695944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ull Size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lIns="457200" tIns="457200" rIns="457200" bIns="457200"/>
          <a:lstStyle/>
          <a:p>
            <a:r>
              <a:rPr lang="en-US"/>
              <a:t>Click icon to add picture</a:t>
            </a:r>
            <a:endParaRPr lang="en-US" dirty="0"/>
          </a:p>
        </p:txBody>
      </p:sp>
    </p:spTree>
    <p:extLst>
      <p:ext uri="{BB962C8B-B14F-4D97-AF65-F5344CB8AC3E}">
        <p14:creationId xmlns:p14="http://schemas.microsoft.com/office/powerpoint/2010/main" val="3233748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16307" y="457200"/>
            <a:ext cx="10947043" cy="523220"/>
          </a:xfrm>
        </p:spPr>
        <p:txBody>
          <a:bodyPr/>
          <a:lstStyle>
            <a:lvl1pPr>
              <a:defRPr sz="3400"/>
            </a:lvl1pPr>
          </a:lstStyle>
          <a:p>
            <a:r>
              <a:rPr lang="en-US"/>
              <a:t>Click to edit Master title style</a:t>
            </a:r>
            <a:endParaRPr lang="en-US" dirty="0"/>
          </a:p>
        </p:txBody>
      </p:sp>
      <p:sp>
        <p:nvSpPr>
          <p:cNvPr id="3" name="Text Placeholder 11"/>
          <p:cNvSpPr>
            <a:spLocks noGrp="1"/>
          </p:cNvSpPr>
          <p:nvPr>
            <p:ph type="body" sz="quarter" idx="10"/>
          </p:nvPr>
        </p:nvSpPr>
        <p:spPr>
          <a:xfrm>
            <a:off x="609600" y="1073151"/>
            <a:ext cx="10972800" cy="434975"/>
          </a:xfrm>
          <a:prstGeom prst="rect">
            <a:avLst/>
          </a:prstGeom>
        </p:spPr>
        <p:txBody>
          <a:bodyPr/>
          <a:lstStyle>
            <a:lvl1pPr>
              <a:spcBef>
                <a:spcPts val="0"/>
              </a:spcBef>
              <a:defRPr>
                <a:solidFill>
                  <a:schemeClr val="bg2">
                    <a:lumMod val="65000"/>
                    <a:lumOff val="35000"/>
                  </a:schemeClr>
                </a:solidFill>
              </a:defRPr>
            </a:lvl1pPr>
          </a:lstStyle>
          <a:p>
            <a:pPr lvl="0"/>
            <a:r>
              <a:rPr lang="en-US"/>
              <a:t>Click to edit Master text styles</a:t>
            </a:r>
          </a:p>
        </p:txBody>
      </p:sp>
    </p:spTree>
    <p:extLst>
      <p:ext uri="{BB962C8B-B14F-4D97-AF65-F5344CB8AC3E}">
        <p14:creationId xmlns:p14="http://schemas.microsoft.com/office/powerpoint/2010/main" val="197509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srgbClr val="000000"/>
              </a:solidFill>
            </a:endParaRPr>
          </a:p>
        </p:txBody>
      </p:sp>
      <p:sp>
        <p:nvSpPr>
          <p:cNvPr id="2" name="Title Placeholder 1"/>
          <p:cNvSpPr>
            <a:spLocks noGrp="1"/>
          </p:cNvSpPr>
          <p:nvPr>
            <p:ph type="title"/>
          </p:nvPr>
        </p:nvSpPr>
        <p:spPr>
          <a:xfrm>
            <a:off x="480151" y="457200"/>
            <a:ext cx="11083199" cy="615553"/>
          </a:xfrm>
          <a:prstGeom prst="rect">
            <a:avLst/>
          </a:prstGeom>
        </p:spPr>
        <p:txBody>
          <a:bodyPr vert="horz" wrap="square" lIns="0" tIns="0" rIns="0" bIns="0" rtlCol="0" anchor="t" anchorCtr="0">
            <a:spAutoFit/>
          </a:bodyPr>
          <a:lstStyle/>
          <a:p>
            <a:r>
              <a:rPr lang="en-US" dirty="0"/>
              <a:t>Click to edit Master title style</a:t>
            </a:r>
          </a:p>
        </p:txBody>
      </p:sp>
      <p:sp>
        <p:nvSpPr>
          <p:cNvPr id="8" name="MasterTitle"/>
          <p:cNvSpPr txBox="1">
            <a:spLocks/>
          </p:cNvSpPr>
          <p:nvPr userDrawn="1"/>
        </p:nvSpPr>
        <p:spPr>
          <a:xfrm>
            <a:off x="5557631" y="6400802"/>
            <a:ext cx="5407195" cy="301750"/>
          </a:xfrm>
          <a:prstGeom prst="rect">
            <a:avLst/>
          </a:prstGeom>
        </p:spPr>
        <p:txBody>
          <a:bodyPr vert="horz" lIns="0" tIns="0" rIns="0" bIns="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endParaRPr lang="en-US" sz="1200" b="1" dirty="0">
              <a:solidFill>
                <a:srgbClr val="525252"/>
              </a:solidFill>
              <a:cs typeface="Arial" panose="020B0604020202020204" pitchFamily="34" charset="0"/>
            </a:endParaRPr>
          </a:p>
        </p:txBody>
      </p:sp>
      <p:sp>
        <p:nvSpPr>
          <p:cNvPr id="9" name="Rectangle 47"/>
          <p:cNvSpPr txBox="1">
            <a:spLocks noChangeArrowheads="1"/>
          </p:cNvSpPr>
          <p:nvPr userDrawn="1"/>
        </p:nvSpPr>
        <p:spPr bwMode="gray">
          <a:xfrm>
            <a:off x="10970725" y="6400800"/>
            <a:ext cx="611675"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algn="r" fontAlgn="base">
              <a:lnSpc>
                <a:spcPct val="90000"/>
              </a:lnSpc>
              <a:spcBef>
                <a:spcPts val="1000"/>
              </a:spcBef>
              <a:spcAft>
                <a:spcPct val="0"/>
              </a:spcAft>
              <a:buFont typeface="Arial" panose="020B0604020202020204" pitchFamily="34" charset="0"/>
              <a:buNone/>
              <a:defRPr/>
            </a:pPr>
            <a:fld id="{26BA2513-99A6-4249-8CA7-3700E62FDB97}" type="slidenum">
              <a:rPr lang="en-US" sz="1200" b="1" smtClean="0">
                <a:solidFill>
                  <a:srgbClr val="525252"/>
                </a:solidFill>
                <a:cs typeface="Arial" panose="020B0604020202020204" pitchFamily="34" charset="0"/>
              </a:rPr>
              <a:pPr algn="r" fontAlgn="base">
                <a:lnSpc>
                  <a:spcPct val="90000"/>
                </a:lnSpc>
                <a:spcBef>
                  <a:spcPts val="1000"/>
                </a:spcBef>
                <a:spcAft>
                  <a:spcPct val="0"/>
                </a:spcAft>
                <a:buFont typeface="Arial" panose="020B0604020202020204" pitchFamily="34" charset="0"/>
                <a:buNone/>
                <a:defRPr/>
              </a:pPr>
              <a:t>‹#›</a:t>
            </a:fld>
            <a:endParaRPr lang="en-US" sz="1200" b="1" dirty="0">
              <a:solidFill>
                <a:srgbClr val="525252"/>
              </a:solidFill>
              <a:cs typeface="Arial" panose="020B0604020202020204" pitchFamily="34" charset="0"/>
            </a:endParaRPr>
          </a:p>
        </p:txBody>
      </p:sp>
      <p:sp>
        <p:nvSpPr>
          <p:cNvPr id="24" name="Text Placeholder 23"/>
          <p:cNvSpPr>
            <a:spLocks noGrp="1"/>
          </p:cNvSpPr>
          <p:nvPr>
            <p:ph type="body" idx="1"/>
          </p:nvPr>
        </p:nvSpPr>
        <p:spPr>
          <a:xfrm>
            <a:off x="480151" y="1828800"/>
            <a:ext cx="11102249" cy="42976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13" cstate="print">
            <a:extLst>
              <a:ext uri="{28A0092B-C50C-407E-A947-70E740481C1C}">
                <a14:useLocalDpi xmlns:a14="http://schemas.microsoft.com/office/drawing/2010/main" val="0"/>
              </a:ext>
            </a:extLst>
          </a:blip>
          <a:srcRect t="1" r="26213" b="-2"/>
          <a:stretch/>
        </p:blipFill>
        <p:spPr>
          <a:xfrm>
            <a:off x="480151" y="6422315"/>
            <a:ext cx="1656579" cy="158969"/>
          </a:xfrm>
          <a:prstGeom prst="rect">
            <a:avLst/>
          </a:prstGeom>
        </p:spPr>
      </p:pic>
    </p:spTree>
    <p:extLst>
      <p:ext uri="{BB962C8B-B14F-4D97-AF65-F5344CB8AC3E}">
        <p14:creationId xmlns:p14="http://schemas.microsoft.com/office/powerpoint/2010/main" val="715166613"/>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xStyles>
    <p:titleStyle>
      <a:lvl1pPr algn="l" defTabSz="914400" rtl="0" eaLnBrk="1" latinLnBrk="0" hangingPunct="1">
        <a:lnSpc>
          <a:spcPct val="10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98">
          <p15:clr>
            <a:srgbClr val="F26B43"/>
          </p15:clr>
        </p15:guide>
        <p15:guide id="2" pos="7296">
          <p15:clr>
            <a:srgbClr val="F26B43"/>
          </p15:clr>
        </p15:guide>
        <p15:guide id="3" orient="horz" pos="4032">
          <p15:clr>
            <a:srgbClr val="F26B43"/>
          </p15:clr>
        </p15:guide>
        <p15:guide id="4" orient="horz" pos="3744" userDrawn="1">
          <p15:clr>
            <a:srgbClr val="F26B43"/>
          </p15:clr>
        </p15:guide>
        <p15:guide id="5" orient="horz" pos="950">
          <p15:clr>
            <a:srgbClr val="F26B43"/>
          </p15:clr>
        </p15:guide>
        <p15:guide id="6" orient="horz" pos="1152" userDrawn="1">
          <p15:clr>
            <a:srgbClr val="F26B43"/>
          </p15:clr>
        </p15:guide>
        <p15:guide id="8"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400800"/>
            <a:ext cx="12192000" cy="30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fontAlgn="auto">
              <a:spcBef>
                <a:spcPts val="0"/>
              </a:spcBef>
              <a:spcAft>
                <a:spcPts val="0"/>
              </a:spcAft>
            </a:pPr>
            <a:endParaRPr lang="en-US" dirty="0">
              <a:solidFill>
                <a:srgbClr val="000000"/>
              </a:solidFill>
            </a:endParaRPr>
          </a:p>
        </p:txBody>
      </p:sp>
      <p:sp>
        <p:nvSpPr>
          <p:cNvPr id="2" name="Title Placeholder 1"/>
          <p:cNvSpPr>
            <a:spLocks noGrp="1"/>
          </p:cNvSpPr>
          <p:nvPr>
            <p:ph type="title"/>
          </p:nvPr>
        </p:nvSpPr>
        <p:spPr>
          <a:xfrm>
            <a:off x="616307" y="457200"/>
            <a:ext cx="10947043" cy="523220"/>
          </a:xfrm>
          <a:prstGeom prst="rect">
            <a:avLst/>
          </a:prstGeom>
        </p:spPr>
        <p:txBody>
          <a:bodyPr vert="horz" lIns="0" tIns="0" rIns="0" bIns="0" rtlCol="0" anchor="t" anchorCtr="0">
            <a:spAutoFit/>
          </a:bodyPr>
          <a:lstStyle/>
          <a:p>
            <a:r>
              <a:rPr lang="en-US"/>
              <a:t>Click to edit Master title style</a:t>
            </a:r>
            <a:endParaRPr lang="en-US" dirty="0"/>
          </a:p>
        </p:txBody>
      </p:sp>
      <p:sp>
        <p:nvSpPr>
          <p:cNvPr id="9" name="Rectangle 47"/>
          <p:cNvSpPr txBox="1">
            <a:spLocks noChangeArrowheads="1"/>
          </p:cNvSpPr>
          <p:nvPr userDrawn="1"/>
        </p:nvSpPr>
        <p:spPr bwMode="gray">
          <a:xfrm>
            <a:off x="10970725" y="6400800"/>
            <a:ext cx="611675" cy="301752"/>
          </a:xfrm>
          <a:prstGeom prst="rect">
            <a:avLst/>
          </a:prstGeom>
          <a:noFill/>
          <a:ln w="9525" algn="ctr">
            <a:noFill/>
            <a:miter lim="800000"/>
            <a:headEnd/>
            <a:tailEnd/>
          </a:ln>
          <a:effectLst/>
        </p:spPr>
        <p:txBody>
          <a:bodyPr vert="horz" wrap="square" lIns="0" tIns="0" rIns="0" bIns="0" numCol="1" anchor="ctr" anchorCtr="0" compatLnSpc="1">
            <a:prstTxWarp prst="textNoShape">
              <a:avLst/>
            </a:prstTxWarp>
          </a:bodyPr>
          <a:lstStyle>
            <a:lvl1pPr algn="l">
              <a:spcBef>
                <a:spcPct val="0"/>
              </a:spcBef>
              <a:defRPr sz="900">
                <a:solidFill>
                  <a:schemeClr val="tx1"/>
                </a:solidFill>
              </a:defRPr>
            </a:lvl1pPr>
          </a:lstStyle>
          <a:p>
            <a:pPr algn="r">
              <a:lnSpc>
                <a:spcPct val="90000"/>
              </a:lnSpc>
              <a:spcBef>
                <a:spcPts val="1000"/>
              </a:spcBef>
              <a:buFont typeface="Arial" panose="020B0604020202020204" pitchFamily="34" charset="0"/>
              <a:buNone/>
              <a:defRPr/>
            </a:pPr>
            <a:fld id="{26BA2513-99A6-4249-8CA7-3700E62FDB97}" type="slidenum">
              <a:rPr lang="en-US" sz="1200" b="1" smtClean="0">
                <a:solidFill>
                  <a:srgbClr val="525252"/>
                </a:solidFill>
                <a:latin typeface="Arial" panose="020B0604020202020204" pitchFamily="34" charset="0"/>
                <a:cs typeface="Arial" panose="020B0604020202020204" pitchFamily="34" charset="0"/>
              </a:rPr>
              <a:pPr algn="r">
                <a:lnSpc>
                  <a:spcPct val="90000"/>
                </a:lnSpc>
                <a:spcBef>
                  <a:spcPts val="1000"/>
                </a:spcBef>
                <a:buFont typeface="Arial" panose="020B0604020202020204" pitchFamily="34" charset="0"/>
                <a:buNone/>
                <a:defRPr/>
              </a:pPr>
              <a:t>‹#›</a:t>
            </a:fld>
            <a:endParaRPr lang="en-US" sz="1200" b="1" dirty="0">
              <a:solidFill>
                <a:srgbClr val="525252"/>
              </a:solidFill>
              <a:latin typeface="Arial" panose="020B0604020202020204" pitchFamily="34" charset="0"/>
              <a:cs typeface="Arial" panose="020B0604020202020204" pitchFamily="34" charset="0"/>
            </a:endParaRPr>
          </a:p>
        </p:txBody>
      </p:sp>
      <p:sp>
        <p:nvSpPr>
          <p:cNvPr id="24" name="Text Placeholder 23"/>
          <p:cNvSpPr>
            <a:spLocks noGrp="1"/>
          </p:cNvSpPr>
          <p:nvPr>
            <p:ph type="body" idx="1"/>
          </p:nvPr>
        </p:nvSpPr>
        <p:spPr>
          <a:xfrm>
            <a:off x="609600" y="1828800"/>
            <a:ext cx="10972800" cy="429768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rotWithShape="1">
          <a:blip r:embed="rId12" cstate="print">
            <a:extLst>
              <a:ext uri="{28A0092B-C50C-407E-A947-70E740481C1C}">
                <a14:useLocalDpi xmlns:a14="http://schemas.microsoft.com/office/drawing/2010/main" val="0"/>
              </a:ext>
            </a:extLst>
          </a:blip>
          <a:srcRect t="1" r="26213" b="-2"/>
          <a:stretch/>
        </p:blipFill>
        <p:spPr>
          <a:xfrm>
            <a:off x="460593" y="6467429"/>
            <a:ext cx="1656579" cy="158969"/>
          </a:xfrm>
          <a:prstGeom prst="rect">
            <a:avLst/>
          </a:prstGeom>
        </p:spPr>
      </p:pic>
    </p:spTree>
    <p:extLst>
      <p:ext uri="{BB962C8B-B14F-4D97-AF65-F5344CB8AC3E}">
        <p14:creationId xmlns:p14="http://schemas.microsoft.com/office/powerpoint/2010/main" val="1243112998"/>
      </p:ext>
    </p:extLst>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Lst>
  <p:txStyles>
    <p:titleStyle>
      <a:lvl1pPr algn="l" defTabSz="914400" rtl="0" eaLnBrk="1" latinLnBrk="0" hangingPunct="1">
        <a:lnSpc>
          <a:spcPct val="100000"/>
        </a:lnSpc>
        <a:spcBef>
          <a:spcPct val="0"/>
        </a:spcBef>
        <a:buNone/>
        <a:defRPr sz="3400" kern="1200">
          <a:solidFill>
            <a:schemeClr val="tx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auto" latinLnBrk="0" hangingPunct="1">
        <a:lnSpc>
          <a:spcPct val="100000"/>
        </a:lnSpc>
        <a:spcBef>
          <a:spcPts val="1200"/>
        </a:spcBef>
        <a:spcAft>
          <a:spcPts val="0"/>
        </a:spcAft>
        <a:buClr>
          <a:srgbClr val="0028A0"/>
        </a:buClr>
        <a:buSzTx/>
        <a:buFont typeface="Arial" panose="020B0604020202020204" pitchFamily="34" charset="0"/>
        <a:buNone/>
        <a:tabLst/>
        <a:defRPr sz="2000" kern="1200">
          <a:solidFill>
            <a:schemeClr val="bg1"/>
          </a:solidFill>
          <a:latin typeface="Arial" panose="020B0604020202020204" pitchFamily="34" charset="0"/>
          <a:ea typeface="+mn-ea"/>
          <a:cs typeface="Arial" panose="020B0604020202020204" pitchFamily="34" charset="0"/>
        </a:defRPr>
      </a:lvl1pPr>
      <a:lvl2pPr marL="2889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2pPr>
      <a:lvl3pPr marL="517525" marR="0" indent="-28416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2000" kern="1200">
          <a:solidFill>
            <a:schemeClr val="bg1"/>
          </a:solidFill>
          <a:latin typeface="Arial" panose="020B0604020202020204" pitchFamily="34" charset="0"/>
          <a:ea typeface="+mn-ea"/>
          <a:cs typeface="Arial" panose="020B0604020202020204" pitchFamily="34" charset="0"/>
        </a:defRPr>
      </a:lvl3pPr>
      <a:lvl4pPr marL="746125" marR="0" indent="-290513"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4pPr>
      <a:lvl5pPr marL="974725" marR="0" indent="-288925" algn="l" defTabSz="914400" rtl="0" eaLnBrk="1" fontAlgn="auto" latinLnBrk="0" hangingPunct="1">
        <a:lnSpc>
          <a:spcPct val="100000"/>
        </a:lnSpc>
        <a:spcBef>
          <a:spcPts val="600"/>
        </a:spcBef>
        <a:spcAft>
          <a:spcPts val="0"/>
        </a:spcAft>
        <a:buClr>
          <a:srgbClr val="009FDF"/>
        </a:buClr>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
          <p15:clr>
            <a:srgbClr val="F26B43"/>
          </p15:clr>
        </p15:guide>
        <p15:guide id="2" pos="7296">
          <p15:clr>
            <a:srgbClr val="F26B43"/>
          </p15:clr>
        </p15:guide>
        <p15:guide id="3" orient="horz" pos="4032">
          <p15:clr>
            <a:srgbClr val="F26B43"/>
          </p15:clr>
        </p15:guide>
        <p15:guide id="4" orient="horz" pos="3859">
          <p15:clr>
            <a:srgbClr val="F26B43"/>
          </p15:clr>
        </p15:guide>
        <p15:guide id="5" orient="horz" pos="950">
          <p15:clr>
            <a:srgbClr val="F26B43"/>
          </p15:clr>
        </p15:guide>
        <p15:guide id="6" orient="horz" pos="1080">
          <p15:clr>
            <a:srgbClr val="F26B43"/>
          </p15:clr>
        </p15:guide>
        <p15:guide id="7" orient="horz" pos="3600">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hyperlink" Target="http://www.moodys.com/"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551583"/>
            <a:ext cx="12192000" cy="2355464"/>
          </a:xfrm>
          <a:solidFill>
            <a:schemeClr val="tx1">
              <a:alpha val="80000"/>
            </a:schemeClr>
          </a:solidFill>
        </p:spPr>
        <p:txBody>
          <a:bodyPr/>
          <a:lstStyle/>
          <a:p>
            <a:r>
              <a:rPr lang="en-US" dirty="0"/>
              <a:t>As Good As It Gets</a:t>
            </a:r>
            <a:endParaRPr lang="en-US" dirty="0">
              <a:solidFill>
                <a:srgbClr val="FFFFFF"/>
              </a:solidFill>
            </a:endParaRPr>
          </a:p>
        </p:txBody>
      </p:sp>
      <p:sp>
        <p:nvSpPr>
          <p:cNvPr id="3" name="Text Placeholder 2"/>
          <p:cNvSpPr>
            <a:spLocks noGrp="1"/>
          </p:cNvSpPr>
          <p:nvPr>
            <p:ph type="body" sz="quarter" idx="10"/>
          </p:nvPr>
        </p:nvSpPr>
        <p:spPr>
          <a:xfrm>
            <a:off x="455776" y="6098422"/>
            <a:ext cx="6931200" cy="277200"/>
          </a:xfrm>
        </p:spPr>
        <p:txBody>
          <a:bodyPr/>
          <a:lstStyle/>
          <a:p>
            <a:r>
              <a:rPr lang="en-US" dirty="0"/>
              <a:t>Dan White, </a:t>
            </a:r>
            <a:r>
              <a:rPr lang="en-US" b="0" dirty="0"/>
              <a:t>Director of Public Sector Research</a:t>
            </a:r>
          </a:p>
          <a:p>
            <a:r>
              <a:rPr lang="en-US" b="0" dirty="0"/>
              <a:t>@</a:t>
            </a:r>
            <a:r>
              <a:rPr lang="en-US" b="0" dirty="0" err="1"/>
              <a:t>DanWhiteEcon</a:t>
            </a:r>
            <a:r>
              <a:rPr lang="en-US" b="0" dirty="0"/>
              <a:t> – Daniel.White@Moodys.com</a:t>
            </a:r>
          </a:p>
          <a:p>
            <a:endParaRPr lang="en-US" sz="1200" b="0" dirty="0"/>
          </a:p>
        </p:txBody>
      </p:sp>
      <p:sp>
        <p:nvSpPr>
          <p:cNvPr id="7" name="Text Placeholder 6"/>
          <p:cNvSpPr>
            <a:spLocks noGrp="1"/>
          </p:cNvSpPr>
          <p:nvPr>
            <p:ph type="body" sz="quarter" idx="11"/>
          </p:nvPr>
        </p:nvSpPr>
        <p:spPr/>
        <p:txBody>
          <a:bodyPr/>
          <a:lstStyle/>
          <a:p>
            <a:r>
              <a:rPr lang="en-US" dirty="0"/>
              <a:t>January 2020</a:t>
            </a:r>
          </a:p>
        </p:txBody>
      </p:sp>
    </p:spTree>
    <p:extLst>
      <p:ext uri="{BB962C8B-B14F-4D97-AF65-F5344CB8AC3E}">
        <p14:creationId xmlns:p14="http://schemas.microsoft.com/office/powerpoint/2010/main" val="550157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nvPr>
        </p:nvGraphicFramePr>
        <p:xfrm>
          <a:off x="473075" y="1508125"/>
          <a:ext cx="11109325"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91139" name="Rectangle 3"/>
          <p:cNvSpPr>
            <a:spLocks noGrp="1" noChangeArrowheads="1"/>
          </p:cNvSpPr>
          <p:nvPr>
            <p:ph type="title"/>
          </p:nvPr>
        </p:nvSpPr>
        <p:spPr>
          <a:xfrm>
            <a:off x="473074" y="457200"/>
            <a:ext cx="11245851" cy="615553"/>
          </a:xfrm>
        </p:spPr>
        <p:txBody>
          <a:bodyPr/>
          <a:lstStyle/>
          <a:p>
            <a:r>
              <a:rPr lang="en-US" sz="4000" dirty="0"/>
              <a:t>States Better Prepared to Fend for Themselves</a:t>
            </a:r>
            <a:endParaRPr lang="en-US" sz="4000" noProof="1"/>
          </a:p>
        </p:txBody>
      </p:sp>
      <p:sp>
        <p:nvSpPr>
          <p:cNvPr id="91140" name="Text Box 4"/>
          <p:cNvSpPr txBox="1">
            <a:spLocks noChangeArrowheads="1"/>
          </p:cNvSpPr>
          <p:nvPr/>
        </p:nvSpPr>
        <p:spPr bwMode="gray">
          <a:xfrm>
            <a:off x="473075" y="1026009"/>
            <a:ext cx="10739845" cy="482115"/>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800" dirty="0">
                <a:solidFill>
                  <a:srgbClr val="000000"/>
                </a:solidFill>
                <a:latin typeface="Arial"/>
              </a:rPr>
              <a:t>State fund balances as a % of expenditures, state </a:t>
            </a:r>
            <a:r>
              <a:rPr kumimoji="0" lang="en-US" sz="2800" b="0" i="0" u="none" strike="noStrike" kern="1200" cap="none" spc="0" normalizeH="0" baseline="0" noProof="0" dirty="0">
                <a:ln>
                  <a:noFill/>
                </a:ln>
                <a:solidFill>
                  <a:srgbClr val="000000"/>
                </a:solidFill>
                <a:effectLst/>
                <a:uLnTx/>
                <a:uFillTx/>
                <a:latin typeface="Arial"/>
                <a:ea typeface="+mn-ea"/>
                <a:cs typeface="+mn-cs"/>
              </a:rPr>
              <a:t>fiscal year</a:t>
            </a:r>
          </a:p>
        </p:txBody>
      </p:sp>
      <p:sp>
        <p:nvSpPr>
          <p:cNvPr id="91141" name="Text Box 5"/>
          <p:cNvSpPr txBox="1">
            <a:spLocks noChangeArrowheads="1"/>
          </p:cNvSpPr>
          <p:nvPr/>
        </p:nvSpPr>
        <p:spPr bwMode="gray">
          <a:xfrm>
            <a:off x="473075" y="6035040"/>
            <a:ext cx="10002508" cy="253916"/>
          </a:xfrm>
          <a:prstGeom prst="rect">
            <a:avLst/>
          </a:prstGeom>
          <a:noFill/>
          <a:ln w="9525">
            <a:noFill/>
            <a:miter lim="800000"/>
            <a:headEnd/>
            <a:tailEnd/>
          </a:ln>
          <a:effectLst/>
        </p:spPr>
        <p:txBody>
          <a:bodyPr wrap="square"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NASBO,</a:t>
            </a:r>
            <a:r>
              <a:rPr kumimoji="0" lang="en-US" sz="1650" b="0" i="0" u="none" strike="noStrike" kern="1200" cap="none" spc="0" normalizeH="0" noProof="0" dirty="0">
                <a:ln>
                  <a:noFill/>
                </a:ln>
                <a:solidFill>
                  <a:srgbClr val="000000"/>
                </a:solidFill>
                <a:effectLst/>
                <a:uLnTx/>
                <a:uFillTx/>
                <a:latin typeface="Arial"/>
                <a:ea typeface="+mn-ea"/>
                <a:cs typeface="+mn-cs"/>
              </a:rPr>
              <a:t> </a:t>
            </a:r>
            <a:r>
              <a:rPr kumimoji="0" lang="en-US" sz="1650" b="0" i="0" u="none" strike="noStrike" kern="1200" cap="none" spc="0" normalizeH="0" baseline="0" noProof="0" dirty="0">
                <a:ln>
                  <a:noFill/>
                </a:ln>
                <a:solidFill>
                  <a:srgbClr val="000000"/>
                </a:solidFill>
                <a:effectLst/>
                <a:uLnTx/>
                <a:uFillTx/>
                <a:latin typeface="Arial"/>
                <a:ea typeface="+mn-ea"/>
                <a:cs typeface="+mn-cs"/>
              </a:rPr>
              <a:t>Moody’s Analytics</a:t>
            </a:r>
          </a:p>
        </p:txBody>
      </p:sp>
    </p:spTree>
    <p:extLst>
      <p:ext uri="{BB962C8B-B14F-4D97-AF65-F5344CB8AC3E}">
        <p14:creationId xmlns:p14="http://schemas.microsoft.com/office/powerpoint/2010/main" val="165325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75252" y="475197"/>
            <a:ext cx="11268075" cy="615553"/>
          </a:xfrm>
        </p:spPr>
        <p:txBody>
          <a:bodyPr/>
          <a:lstStyle/>
          <a:p>
            <a:r>
              <a:rPr lang="en-US" sz="4000" dirty="0"/>
              <a:t>Not All Downturns Will Be Equal</a:t>
            </a:r>
          </a:p>
        </p:txBody>
      </p:sp>
      <p:sp>
        <p:nvSpPr>
          <p:cNvPr id="7" name="Text Placeholder 11"/>
          <p:cNvSpPr>
            <a:spLocks noGrp="1"/>
          </p:cNvSpPr>
          <p:nvPr>
            <p:ph type="body" sz="quarter" idx="10"/>
          </p:nvPr>
        </p:nvSpPr>
        <p:spPr>
          <a:xfrm>
            <a:off x="484169" y="1070721"/>
            <a:ext cx="11268074" cy="430887"/>
          </a:xfrm>
        </p:spPr>
        <p:txBody>
          <a:bodyPr/>
          <a:lstStyle/>
          <a:p>
            <a:pPr>
              <a:spcBef>
                <a:spcPct val="0"/>
              </a:spcBef>
            </a:pPr>
            <a:r>
              <a:rPr lang="en-US" sz="2800" dirty="0">
                <a:solidFill>
                  <a:schemeClr val="tx2"/>
                </a:solidFill>
              </a:rPr>
              <a:t>Difference between actual and necessary balances as % of revenues</a:t>
            </a:r>
          </a:p>
        </p:txBody>
      </p:sp>
      <p:sp>
        <p:nvSpPr>
          <p:cNvPr id="13" name="Text Box 5"/>
          <p:cNvSpPr txBox="1">
            <a:spLocks noChangeArrowheads="1"/>
          </p:cNvSpPr>
          <p:nvPr/>
        </p:nvSpPr>
        <p:spPr bwMode="gray">
          <a:xfrm>
            <a:off x="484169" y="6146884"/>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Sources: NASBO, Moody’s Analytics</a:t>
            </a:r>
          </a:p>
        </p:txBody>
      </p:sp>
      <p:sp>
        <p:nvSpPr>
          <p:cNvPr id="9" name="Rectangle 31"/>
          <p:cNvSpPr>
            <a:spLocks noChangeArrowheads="1"/>
          </p:cNvSpPr>
          <p:nvPr/>
        </p:nvSpPr>
        <p:spPr bwMode="gray">
          <a:xfrm>
            <a:off x="8381585" y="4422123"/>
            <a:ext cx="228600" cy="228600"/>
          </a:xfrm>
          <a:prstGeom prst="rect">
            <a:avLst/>
          </a:prstGeom>
          <a:solidFill>
            <a:srgbClr val="329169"/>
          </a:solidFill>
          <a:ln w="9525" algn="ctr">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12" name="Rectangle 33"/>
          <p:cNvSpPr>
            <a:spLocks noChangeArrowheads="1"/>
          </p:cNvSpPr>
          <p:nvPr/>
        </p:nvSpPr>
        <p:spPr bwMode="gray">
          <a:xfrm>
            <a:off x="8381585" y="4781446"/>
            <a:ext cx="228600" cy="228600"/>
          </a:xfrm>
          <a:prstGeom prst="rect">
            <a:avLst/>
          </a:prstGeom>
          <a:solidFill>
            <a:srgbClr val="F58C3C"/>
          </a:solidFill>
          <a:ln w="9525" algn="ctr">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14" name="Rectangle 33"/>
          <p:cNvSpPr>
            <a:spLocks noChangeArrowheads="1"/>
          </p:cNvSpPr>
          <p:nvPr/>
        </p:nvSpPr>
        <p:spPr bwMode="gray">
          <a:xfrm>
            <a:off x="8381585" y="5136247"/>
            <a:ext cx="228600" cy="228600"/>
          </a:xfrm>
          <a:prstGeom prst="rect">
            <a:avLst/>
          </a:prstGeom>
          <a:solidFill>
            <a:srgbClr val="D20F46"/>
          </a:solidFill>
          <a:ln w="9525" algn="ctr">
            <a:noFill/>
            <a:miter lim="800000"/>
            <a:headEnd/>
            <a:tailEnd/>
          </a:ln>
          <a:effectLst/>
        </p:spPr>
        <p:txBody>
          <a:bodyPr wrap="non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a:ea typeface="+mn-ea"/>
              <a:cs typeface="+mn-cs"/>
            </a:endParaRPr>
          </a:p>
        </p:txBody>
      </p:sp>
      <p:sp>
        <p:nvSpPr>
          <p:cNvPr id="3" name="TextBox 2"/>
          <p:cNvSpPr txBox="1"/>
          <p:nvPr/>
        </p:nvSpPr>
        <p:spPr>
          <a:xfrm>
            <a:off x="8784888" y="4374351"/>
            <a:ext cx="247239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&lt; 1 ppt</a:t>
            </a:r>
          </a:p>
        </p:txBody>
      </p:sp>
      <p:sp>
        <p:nvSpPr>
          <p:cNvPr id="16" name="TextBox 15"/>
          <p:cNvSpPr txBox="1"/>
          <p:nvPr/>
        </p:nvSpPr>
        <p:spPr>
          <a:xfrm>
            <a:off x="8789969" y="4741738"/>
            <a:ext cx="247239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lang="en-US" sz="2000" dirty="0">
                <a:solidFill>
                  <a:srgbClr val="000000"/>
                </a:solidFill>
                <a:latin typeface="Arial"/>
              </a:rPr>
              <a:t>1ppt to 5 ppts</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p:cNvSpPr txBox="1"/>
          <p:nvPr/>
        </p:nvSpPr>
        <p:spPr>
          <a:xfrm>
            <a:off x="8789968" y="5096658"/>
            <a:ext cx="2472391"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rPr>
              <a:t>&gt; </a:t>
            </a:r>
            <a:r>
              <a:rPr lang="en-US" sz="2000" dirty="0">
                <a:solidFill>
                  <a:srgbClr val="000000"/>
                </a:solidFill>
                <a:latin typeface="Arial"/>
              </a:rPr>
              <a:t>5 ppts</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5" name="Picture 14">
            <a:extLst>
              <a:ext uri="{FF2B5EF4-FFF2-40B4-BE49-F238E27FC236}">
                <a16:creationId xmlns:a16="http://schemas.microsoft.com/office/drawing/2014/main" xmlns="" id="{9AC21639-C073-4975-B031-5715F0998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875" y="1466604"/>
            <a:ext cx="7352073" cy="4807238"/>
          </a:xfrm>
          <a:prstGeom prst="rect">
            <a:avLst/>
          </a:prstGeom>
        </p:spPr>
      </p:pic>
    </p:spTree>
    <p:extLst>
      <p:ext uri="{BB962C8B-B14F-4D97-AF65-F5344CB8AC3E}">
        <p14:creationId xmlns:p14="http://schemas.microsoft.com/office/powerpoint/2010/main" val="1958902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p:cNvGraphicFramePr>
          <p:nvPr>
            <p:extLst/>
          </p:nvPr>
        </p:nvGraphicFramePr>
        <p:xfrm>
          <a:off x="473075" y="1433683"/>
          <a:ext cx="11109325" cy="4453061"/>
        </p:xfrm>
        <a:graphic>
          <a:graphicData uri="http://schemas.openxmlformats.org/drawingml/2006/chart">
            <c:chart xmlns:c="http://schemas.openxmlformats.org/drawingml/2006/chart" xmlns:r="http://schemas.openxmlformats.org/officeDocument/2006/relationships" r:id="rId3"/>
          </a:graphicData>
        </a:graphic>
      </p:graphicFrame>
      <p:sp>
        <p:nvSpPr>
          <p:cNvPr id="87043" name="Rectangle 3"/>
          <p:cNvSpPr>
            <a:spLocks noGrp="1" noChangeArrowheads="1"/>
          </p:cNvSpPr>
          <p:nvPr>
            <p:ph type="title"/>
          </p:nvPr>
        </p:nvSpPr>
        <p:spPr>
          <a:xfrm>
            <a:off x="473074" y="457200"/>
            <a:ext cx="10240645" cy="615553"/>
          </a:xfrm>
        </p:spPr>
        <p:txBody>
          <a:bodyPr/>
          <a:lstStyle/>
          <a:p>
            <a:r>
              <a:rPr lang="en-US" sz="4000" dirty="0"/>
              <a:t>Optimistic Signs for President Trump</a:t>
            </a:r>
            <a:endParaRPr lang="en-US" sz="4000" noProof="1"/>
          </a:p>
        </p:txBody>
      </p:sp>
      <p:sp>
        <p:nvSpPr>
          <p:cNvPr id="87044" name="Text Box 4"/>
          <p:cNvSpPr txBox="1">
            <a:spLocks noChangeArrowheads="1"/>
          </p:cNvSpPr>
          <p:nvPr/>
        </p:nvSpPr>
        <p:spPr bwMode="gray">
          <a:xfrm>
            <a:off x="473075" y="1072753"/>
            <a:ext cx="9747251" cy="193613"/>
          </a:xfrm>
          <a:prstGeom prst="rect">
            <a:avLst/>
          </a:prstGeom>
          <a:noFill/>
          <a:ln w="9525">
            <a:noFill/>
            <a:miter lim="800000"/>
            <a:headEnd/>
            <a:tailEnd/>
          </a:ln>
          <a:effectLst/>
        </p:spPr>
        <p:txBody>
          <a:bodyPr lIns="0" tIns="0" rIns="0" bIns="0"/>
          <a:lstStyle/>
          <a:p>
            <a:pPr>
              <a:spcBef>
                <a:spcPct val="0"/>
              </a:spcBef>
              <a:defRPr/>
            </a:pPr>
            <a:r>
              <a:rPr lang="en-US" sz="2800" dirty="0">
                <a:solidFill>
                  <a:srgbClr val="000000"/>
                </a:solidFill>
                <a:latin typeface="Arial"/>
              </a:rPr>
              <a:t>Projected 2020 electoral vote by nonincumbent turnout</a:t>
            </a:r>
          </a:p>
        </p:txBody>
      </p:sp>
      <p:sp>
        <p:nvSpPr>
          <p:cNvPr id="87045" name="Text Box 5"/>
          <p:cNvSpPr txBox="1">
            <a:spLocks noChangeArrowheads="1"/>
          </p:cNvSpPr>
          <p:nvPr/>
        </p:nvSpPr>
        <p:spPr bwMode="gray">
          <a:xfrm>
            <a:off x="473074" y="6061640"/>
            <a:ext cx="8396606" cy="253916"/>
          </a:xfrm>
          <a:prstGeom prst="rect">
            <a:avLst/>
          </a:prstGeom>
          <a:noFill/>
          <a:ln w="9525">
            <a:noFill/>
            <a:miter lim="800000"/>
            <a:headEnd/>
            <a:tailEnd/>
          </a:ln>
          <a:effectLst/>
        </p:spPr>
        <p:txBody>
          <a:bodyPr wrap="square" lIns="0" tIns="0" rIns="0" bIns="0" anchor="b">
            <a:spAutoFit/>
          </a:bodyPr>
          <a:lstStyle/>
          <a:p>
            <a:pPr>
              <a:spcBef>
                <a:spcPct val="0"/>
              </a:spcBef>
              <a:defRPr/>
            </a:pPr>
            <a:r>
              <a:rPr lang="en-US" sz="1650" dirty="0">
                <a:solidFill>
                  <a:srgbClr val="000000"/>
                </a:solidFill>
                <a:latin typeface="Arial"/>
              </a:rPr>
              <a:t>Source: Moody’s Analytics</a:t>
            </a:r>
          </a:p>
        </p:txBody>
      </p:sp>
      <p:sp>
        <p:nvSpPr>
          <p:cNvPr id="2" name="TextBox 1"/>
          <p:cNvSpPr txBox="1"/>
          <p:nvPr/>
        </p:nvSpPr>
        <p:spPr>
          <a:xfrm>
            <a:off x="518160" y="2788920"/>
            <a:ext cx="435428" cy="304800"/>
          </a:xfrm>
          <a:prstGeom prst="rect">
            <a:avLst/>
          </a:prstGeom>
          <a:noFill/>
        </p:spPr>
        <p:txBody>
          <a:bodyPr wrap="square" lIns="0" tIns="0" rIns="0" bIns="0" rtlCol="0">
            <a:spAutoFit/>
          </a:bodyPr>
          <a:lstStyle/>
          <a:p>
            <a:r>
              <a:rPr lang="en-US" sz="2000" dirty="0">
                <a:solidFill>
                  <a:srgbClr val="FF0000"/>
                </a:solidFill>
              </a:rPr>
              <a:t>270</a:t>
            </a:r>
          </a:p>
        </p:txBody>
      </p:sp>
    </p:spTree>
    <p:extLst>
      <p:ext uri="{BB962C8B-B14F-4D97-AF65-F5344CB8AC3E}">
        <p14:creationId xmlns:p14="http://schemas.microsoft.com/office/powerpoint/2010/main" val="793775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US" dirty="0"/>
              <a:t>moodysanalytics.com</a:t>
            </a:r>
          </a:p>
        </p:txBody>
      </p:sp>
    </p:spTree>
    <p:extLst>
      <p:ext uri="{BB962C8B-B14F-4D97-AF65-F5344CB8AC3E}">
        <p14:creationId xmlns:p14="http://schemas.microsoft.com/office/powerpoint/2010/main" val="25462201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1"/>
          </p:nvPr>
        </p:nvSpPr>
        <p:spPr>
          <a:xfrm>
            <a:off x="455776" y="723900"/>
            <a:ext cx="11280448" cy="4305301"/>
          </a:xfrm>
        </p:spPr>
        <p:txBody>
          <a:bodyPr numCol="2" spcCol="274320"/>
          <a:lstStyle/>
          <a:p>
            <a:pPr>
              <a:spcBef>
                <a:spcPts val="600"/>
              </a:spcBef>
              <a:buClr>
                <a:srgbClr val="464B50"/>
              </a:buClr>
            </a:pPr>
            <a:r>
              <a:rPr lang="en-US" altLang="zh-CN" sz="625" dirty="0">
                <a:solidFill>
                  <a:schemeClr val="bg2">
                    <a:lumMod val="65000"/>
                    <a:lumOff val="35000"/>
                  </a:schemeClr>
                </a:solidFill>
                <a:ea typeface="宋体" pitchFamily="1" charset="-122"/>
              </a:rPr>
              <a:t>© 2020 Moody’s Corporation, Moody’s Investors Service, Inc., Moody’s Analytics, Inc. and/or their licensors and affiliates (collectively, “MOODY’S”). All rights reserved.</a:t>
            </a:r>
          </a:p>
          <a:p>
            <a:pPr>
              <a:spcBef>
                <a:spcPts val="600"/>
              </a:spcBef>
              <a:buClr>
                <a:srgbClr val="464B50"/>
              </a:buClr>
            </a:pPr>
            <a:r>
              <a:rPr lang="en-US" altLang="zh-CN" sz="625" b="1" dirty="0">
                <a:solidFill>
                  <a:schemeClr val="bg2">
                    <a:lumMod val="65000"/>
                    <a:lumOff val="35000"/>
                  </a:schemeClr>
                </a:solidFill>
                <a:ea typeface="宋体" pitchFamily="1" charset="-122"/>
              </a:rPr>
              <a:t>CREDIT RATINGS ISSUED BY MOODY'S INVESTORS SERVICE, INC. AND ITS RATINGS AFFILIATES (“MIS”) ARE MOODY’S CURRENT OPINIONS OF THE RELATIVE FUTURE CREDIT RISK OF ENTITIES, CREDIT COMMITMENTS, OR DEBT OR DEBT-LIKE SECURITIES, AND MOODY’S PUBLICATIONS MAY INCLUDE MOODY’S CURRENT OPINIONS OF THE RELATIVE FUTURE CREDIT RISK OF ENTITIES, CREDIT COMMITMENTS, OR DEBT OR DEBT-LIKE SECURITIES. MOODY’S DEFINES CREDIT RISK AS THE RISK THAT AN ENTITY MAY NOT MEET ITS CONTRACTUAL FINANCIAL OBLIGATIONS AS THEY COME DUE AND ANY ESTIMATED FINANCIAL LOSS IN THE EVENT OF DEFAULT OR IMPAIRMENT. SEE MOODY’S RATING SYMBOLS AND DEFINITIONS PUBLICATION FOR INFORMATION ON THE TYPES OF CONTRACTUAL FINANCIAL OBLIGATIONS ADDRESSED BY MOODY’S RATINGS. CREDIT RATINGS DO NOT ADDRESS ANY OTHER RISK, INCLUDING BUT NOT LIMITED TO: LIQUIDITY RISK, MARKET VALUE RISK, OR PRICE VOLATILITY. CREDIT RATINGS AND MOODY’S OPINIONS INCLUDED IN MOODY’S PUBLICATIONS ARE NOT STATEMENTS OF CURRENT OR HISTORICAL FACT. MOODY’S PUBLICATIONS MAY ALSO INCLUDE QUANTITATIVE MODEL-BASED ESTIMATES OF CREDIT RISK AND RELATED OPINIONS OR COMMENTARY PUBLISHED BY MOODY’S ANALYTICS, INC. CREDIT RATINGS AND MOODY’S PUBLICATIONS DO NOT CONSTITUTE OR PROVIDE INVESTMENT OR FINANCIAL ADVICE, AND CREDIT RATINGS AND MOODY’S PUBLICATIONS ARE NOT AND DO NOT PROVIDE RECOMMENDATIONS TO PURCHASE, SELL, OR HOLD PARTICULAR SECURITIES. NEITHER CREDIT RATINGS NOR MOODY’S PUBLICATIONS COMMENT ON THE SUITABILITY OF AN INVESTMENT FOR ANY PARTICULAR INVESTOR. MOODY’S ISSUES ITS CREDIT RATINGS AND PUBLISHES MOODY’S PUBLICATIONS WITH THE EXPECTATION AND UNDERSTANDING THAT EACH INVESTOR WILL, WITH DUE CARE, MAKE ITS OWN STUDY AND EVALUATION OF EACH SECURITY THAT IS UNDER CONSIDERATION FOR PURCHASE, HOLDING, OR SALE. </a:t>
            </a:r>
          </a:p>
          <a:p>
            <a:pPr>
              <a:spcBef>
                <a:spcPts val="600"/>
              </a:spcBef>
              <a:buClr>
                <a:srgbClr val="464B50"/>
              </a:buClr>
            </a:pPr>
            <a:r>
              <a:rPr lang="en-US" altLang="zh-CN" sz="625" dirty="0">
                <a:solidFill>
                  <a:schemeClr val="bg2">
                    <a:lumMod val="65000"/>
                    <a:lumOff val="35000"/>
                  </a:schemeClr>
                </a:solidFill>
                <a:ea typeface="宋体" pitchFamily="1" charset="-122"/>
              </a:rPr>
              <a:t>MOODY’S CREDIT RATINGS AND MOODY’S PUBLICATIONS ARE NOT INTENDED FOR USE BY RETAIL INVESTORS AND IT WOULD BE RECKLESS AND INAPPROPRIATE FOR RETAIL INVESTORS TO USE MOODY’S CREDIT RATINGS OR MOODY’S PUBLICATIONS WHEN MAKING AN INVESTMENT DECISION. IF IN DOUBT YOU SHOULD CONTACT YOUR FINANCIAL OR OTHER PROFESSIONAL ADVISER.</a:t>
            </a:r>
          </a:p>
          <a:p>
            <a:pPr>
              <a:spcBef>
                <a:spcPts val="600"/>
              </a:spcBef>
              <a:buClr>
                <a:srgbClr val="464B50"/>
              </a:buClr>
            </a:pPr>
            <a:r>
              <a:rPr lang="en-US" altLang="zh-CN" sz="625" dirty="0">
                <a:solidFill>
                  <a:schemeClr val="bg2">
                    <a:lumMod val="65000"/>
                    <a:lumOff val="35000"/>
                  </a:schemeClr>
                </a:solidFill>
                <a:ea typeface="宋体" pitchFamily="1" charset="-122"/>
              </a:rPr>
              <a:t>ALL INFORMATION CONTAINED HEREIN IS PROTECTED BY LAW, INCLUDING BUT NOT LIMITED TO, COPYRIGHT LAW, AND NONE OF SUCH INFORMATION MAY BE COPIED OR OTHERWISE REPRODUCED, REPACKAGED, FURTHER TRANSMITTED, TRANSFERRED, DISSEMINATED, REDISTRIBUTED OR RESOLD, OR STORED FOR SUBSEQUENT USE FOR ANY SUCH PURPOSE, IN WHOLE OR IN PART, IN ANY FORM OR MANNER OR BY ANY MEANS WHATSOEVER, BY ANY PERSON WITHOUT MOODY’S PRIOR WRITTEN CONSENT.</a:t>
            </a:r>
          </a:p>
          <a:p>
            <a:pPr>
              <a:spcBef>
                <a:spcPts val="600"/>
              </a:spcBef>
              <a:buClr>
                <a:srgbClr val="464B50"/>
              </a:buClr>
            </a:pPr>
            <a:r>
              <a:rPr lang="en-US" altLang="zh-CN" sz="625" dirty="0">
                <a:solidFill>
                  <a:schemeClr val="bg2">
                    <a:lumMod val="65000"/>
                    <a:lumOff val="35000"/>
                  </a:schemeClr>
                </a:solidFill>
                <a:ea typeface="宋体" pitchFamily="1" charset="-122"/>
              </a:rPr>
              <a:t>CREDIT RATINGS AND MOODY’S PUBLICATIONS ARE NOT INTENDED FOR USE BY ANY PERSON AS A BENCHMARK AS THAT TERM IS DEFINED FOR REGULATORY PURPOSES AND MUST NOT BE USED IN ANY WAY THAT COULD RESULT IN THEM BEING CONSIDERED A BENCHMARK.</a:t>
            </a:r>
          </a:p>
          <a:p>
            <a:pPr>
              <a:spcBef>
                <a:spcPts val="600"/>
              </a:spcBef>
              <a:buClr>
                <a:srgbClr val="464B50"/>
              </a:buClr>
            </a:pPr>
            <a:r>
              <a:rPr lang="en-US" altLang="zh-CN" sz="625" dirty="0">
                <a:solidFill>
                  <a:schemeClr val="bg2">
                    <a:lumMod val="65000"/>
                    <a:lumOff val="35000"/>
                  </a:schemeClr>
                </a:solidFill>
                <a:ea typeface="宋体" pitchFamily="1" charset="-122"/>
              </a:rPr>
              <a:t>All information contained herein is obtained by MOODY’S from sources believed by it to be accurate and reliable. Because of the possibility of human or mechanical error as well as other factors, however, all information contained herein is provided “AS IS” without warranty of any kind. MOODY'S adopts all necessary measures so that the information it uses in assigning a credit rating is of sufficient quality and from sources MOODY'S considers to be reliable including, when appropriate, independent third-party sources. However, MOODY’S is not an auditor and cannot in every instance independently verify or validate information received in the rating process or in preparing the Moody’s publications. </a:t>
            </a:r>
          </a:p>
          <a:p>
            <a:pPr>
              <a:spcBef>
                <a:spcPts val="600"/>
              </a:spcBef>
              <a:buClr>
                <a:srgbClr val="464B50"/>
              </a:buClr>
            </a:pPr>
            <a:r>
              <a:rPr lang="en-US" altLang="zh-CN" sz="625" dirty="0">
                <a:solidFill>
                  <a:schemeClr val="bg2">
                    <a:lumMod val="65000"/>
                    <a:lumOff val="35000"/>
                  </a:schemeClr>
                </a:solidFill>
                <a:ea typeface="宋体" pitchFamily="1" charset="-122"/>
              </a:rPr>
              <a:t>To the extent permitted by law, MOODY’S and its directors, officers, employees, agents, representatives, licensors and suppliers disclaim liability to any person or entity for any indirect, special, consequential, or incidental losses or damages whatsoever arising from or in connection with the information contained herein or the use of or inability to use any such information, even if MOODY’S or any of its directors, officers, employees, agents, representatives, licensors or suppliers is advised in advance of the possibility of such losses or damages, including but not limited to: (a) any loss of present or prospective profits or (b) any loss or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damage arising where the relevant financial instrument is not the subject of a particular credit rating assigned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by MOODY’S.</a:t>
            </a:r>
          </a:p>
          <a:p>
            <a:pPr>
              <a:spcBef>
                <a:spcPts val="600"/>
              </a:spcBef>
              <a:buClr>
                <a:srgbClr val="464B50"/>
              </a:buClr>
            </a:pPr>
            <a:r>
              <a:rPr lang="en-US" altLang="zh-CN" sz="625" dirty="0">
                <a:solidFill>
                  <a:schemeClr val="bg2">
                    <a:lumMod val="65000"/>
                    <a:lumOff val="35000"/>
                  </a:schemeClr>
                </a:solidFill>
                <a:ea typeface="宋体" pitchFamily="1" charset="-122"/>
              </a:rPr>
              <a:t>To the extent permitted by law, MOODY’S and its directors, officers, employees, agents, representatives, licensors and suppliers disclaim liability for any direct or compensatory losses or damages caused to any person or entity, including but not limited to by any negligence (but excluding fraud, willful misconduct or any other type of liability that, for the avoidance of doubt, by law cannot be excluded) on the part of, or any contingency within or beyond the control of, MOODY’S or any of its directors, officers, employees, agents, representatives, licensors or suppliers, arising from or in connection with the information contained herein or the use of or inability to use any such information.</a:t>
            </a:r>
          </a:p>
          <a:p>
            <a:pPr>
              <a:spcBef>
                <a:spcPts val="600"/>
              </a:spcBef>
              <a:buClr>
                <a:srgbClr val="464B50"/>
              </a:buClr>
            </a:pPr>
            <a:r>
              <a:rPr lang="en-US" altLang="zh-CN" sz="625" dirty="0">
                <a:solidFill>
                  <a:schemeClr val="bg2">
                    <a:lumMod val="65000"/>
                    <a:lumOff val="35000"/>
                  </a:schemeClr>
                </a:solidFill>
                <a:ea typeface="宋体" pitchFamily="1" charset="-122"/>
              </a:rPr>
              <a:t>NO WARRANTY, EXPRESS OR IMPLIED, AS TO THE ACCURACY, TIMELINESS, COMPLETENESS, MERCHANTABILITY OR FITNESS FOR ANY PARTICULAR PURPOSE OF ANY CREDIT RATING OR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OTHER OPINION OR INFORMATION IS GIVEN OR MADE BY MOODY’S IN ANY FORM OR </a:t>
            </a:r>
            <a:br>
              <a:rPr lang="en-US" altLang="zh-CN" sz="625" dirty="0">
                <a:solidFill>
                  <a:schemeClr val="bg2">
                    <a:lumMod val="65000"/>
                    <a:lumOff val="35000"/>
                  </a:schemeClr>
                </a:solidFill>
                <a:ea typeface="宋体" pitchFamily="1" charset="-122"/>
              </a:rPr>
            </a:br>
            <a:r>
              <a:rPr lang="en-US" altLang="zh-CN" sz="625" dirty="0">
                <a:solidFill>
                  <a:schemeClr val="bg2">
                    <a:lumMod val="65000"/>
                    <a:lumOff val="35000"/>
                  </a:schemeClr>
                </a:solidFill>
                <a:ea typeface="宋体" pitchFamily="1" charset="-122"/>
              </a:rPr>
              <a:t>MANNER WHATSOEVER.</a:t>
            </a:r>
          </a:p>
          <a:p>
            <a:pPr>
              <a:spcBef>
                <a:spcPts val="600"/>
              </a:spcBef>
              <a:buClr>
                <a:srgbClr val="464B50"/>
              </a:buClr>
            </a:pPr>
            <a:r>
              <a:rPr lang="en-US" altLang="zh-CN" sz="625" dirty="0">
                <a:solidFill>
                  <a:schemeClr val="bg2">
                    <a:lumMod val="65000"/>
                    <a:lumOff val="35000"/>
                  </a:schemeClr>
                </a:solidFill>
                <a:ea typeface="宋体" pitchFamily="1" charset="-122"/>
              </a:rPr>
              <a:t>Moody’s Investors Service, Inc., a wholly-owned credit rating agency subsidiary of Moody’s Corporation (“MCO”), hereby discloses that most issuers of debt securities (including corporate and municipal bonds, debentures, notes and commercial paper) and preferred stock rated by Moody’s Investors Service, Inc. have, prior to assignment of any rating, agreed to pay to Moody’s Investors Service, Inc. for ratings opinions and services rendered by it fees ranging from $1,000 to approximately $2,700,000. MCO and MIS also maintain policies and procedures to address the independence of MIS’s ratings and rating processes. Information regarding certain affiliations that may exist between directors of MCO and rated entities, and between entities who hold ratings from MIS and have also publicly reported to the SEC an ownership interest in MCO of more than 5%, is posted annually at </a:t>
            </a:r>
            <a:r>
              <a:rPr lang="en-US" altLang="zh-CN" sz="625" dirty="0">
                <a:solidFill>
                  <a:schemeClr val="bg2">
                    <a:lumMod val="65000"/>
                    <a:lumOff val="35000"/>
                  </a:schemeClr>
                </a:solidFill>
                <a:ea typeface="宋体" pitchFamily="1" charset="-122"/>
                <a:hlinkClick r:id="rId2"/>
              </a:rPr>
              <a:t>www.moodys.com</a:t>
            </a:r>
            <a:r>
              <a:rPr lang="en-US" altLang="zh-CN" sz="625" dirty="0">
                <a:solidFill>
                  <a:schemeClr val="bg2">
                    <a:lumMod val="65000"/>
                    <a:lumOff val="35000"/>
                  </a:schemeClr>
                </a:solidFill>
                <a:ea typeface="宋体" pitchFamily="1" charset="-122"/>
              </a:rPr>
              <a:t> under the heading “Investor Relations — Corporate Governance — Director and Shareholder Affiliation Policy.”</a:t>
            </a:r>
          </a:p>
          <a:p>
            <a:pPr>
              <a:spcBef>
                <a:spcPts val="600"/>
              </a:spcBef>
              <a:buClr>
                <a:srgbClr val="464B50"/>
              </a:buClr>
            </a:pPr>
            <a:r>
              <a:rPr lang="en-US" altLang="zh-CN" sz="625" dirty="0">
                <a:solidFill>
                  <a:schemeClr val="bg2">
                    <a:lumMod val="65000"/>
                    <a:lumOff val="35000"/>
                  </a:schemeClr>
                </a:solidFill>
                <a:ea typeface="宋体" pitchFamily="1" charset="-122"/>
              </a:rPr>
              <a:t>Additional terms for Australia only: Any publication into Australia of this document is pursuant to the Australian Financial Services License of MOODY’S affiliate, Moody’s Investors Service Pty Limited ABN 61 003 399 657AFSL 336969 and/or Moody’s Analytics Australia Pty Ltd ABN 94 105 136 972 AFSL 383569 (as applicable). This document is intended to be provided only to “wholesale clients” within the meaning of section 761G of the Corporations Act 2001. By continuing to access this document from within Australia, you represent to MOODY’S that you are, or are accessing the document as a representative of, a “wholesale client” and that neither you nor the entity you represent will directly or indirectly disseminate this document or its contents to “retail clients” within the meaning of section 761G of the Corporations Act 2001. MOODY’S credit rating is an opinion as to the creditworthiness of a debt obligation of the issuer, not on the equity securities of the issuer or any form of security that is available to retail investors.</a:t>
            </a:r>
          </a:p>
          <a:p>
            <a:pPr>
              <a:spcBef>
                <a:spcPts val="600"/>
              </a:spcBef>
              <a:buClr>
                <a:srgbClr val="464B50"/>
              </a:buClr>
            </a:pPr>
            <a:r>
              <a:rPr lang="en-US" altLang="zh-CN" sz="625" dirty="0">
                <a:solidFill>
                  <a:schemeClr val="bg2">
                    <a:lumMod val="65000"/>
                    <a:lumOff val="35000"/>
                  </a:schemeClr>
                </a:solidFill>
                <a:ea typeface="宋体" pitchFamily="1" charset="-122"/>
              </a:rPr>
              <a:t>Additional terms for Japan only: Moody's Japan K.K. (“MJKK”) is a wholly-owned credit rating agency subsidiary of Moody's Group Japan G.K., which is wholly-owned by Moody’s Overseas Holdings Inc., a wholly-owned subsidiary of MCO. Moody’s SF Japan K.K. (“MSFJ”) is a wholly-owned credit rating agency subsidiary of MJKK. MSFJ is not a Nationally Recognized Statistical Rating Organization (“NRSRO”). Therefore, credit ratings assigned by MSFJ are Non-NRSRO Credit Ratings. Non-NRSRO Credit Ratings are assigned by an entity that is not a NRSRO and, consequently, the rated obligation will not qualify for certain types of treatment under U.S. laws. MJKK and MSFJ are credit rating agencies registered with the Japan Financial Services Agency and their registration numbers are FSA Commissioner (Ratings) No. 2 and 3 respectively.</a:t>
            </a:r>
          </a:p>
          <a:p>
            <a:pPr>
              <a:spcBef>
                <a:spcPts val="600"/>
              </a:spcBef>
              <a:buClr>
                <a:srgbClr val="464B50"/>
              </a:buClr>
            </a:pPr>
            <a:r>
              <a:rPr lang="en-US" altLang="zh-CN" sz="625" dirty="0">
                <a:solidFill>
                  <a:schemeClr val="bg2">
                    <a:lumMod val="65000"/>
                    <a:lumOff val="35000"/>
                  </a:schemeClr>
                </a:solidFill>
                <a:ea typeface="宋体" pitchFamily="1" charset="-122"/>
              </a:rPr>
              <a:t>MJKK or MSFJ (as applicable) hereby disclose that most issuers of debt securities (including corporate and municipal bonds, debentures, notes and commercial paper) and preferred stock rated by MJKK or MSFJ (as applicable) have, prior to assignment of any rating, agreed to pay to MJKK or MSFJ (as applicable) for ratings opinions and services rendered by it fees ranging from JPY125,000 to approximately JPY250,000,000.</a:t>
            </a:r>
          </a:p>
          <a:p>
            <a:pPr>
              <a:spcBef>
                <a:spcPts val="600"/>
              </a:spcBef>
              <a:buClr>
                <a:srgbClr val="464B50"/>
              </a:buClr>
            </a:pPr>
            <a:r>
              <a:rPr lang="en-US" altLang="zh-CN" sz="625" dirty="0">
                <a:solidFill>
                  <a:schemeClr val="bg2">
                    <a:lumMod val="65000"/>
                    <a:lumOff val="35000"/>
                  </a:schemeClr>
                </a:solidFill>
                <a:ea typeface="宋体" pitchFamily="1" charset="-122"/>
              </a:rPr>
              <a:t>MJKK and MSFJ also maintain policies and procedures to address Japanese regulatory requirements.</a:t>
            </a:r>
          </a:p>
        </p:txBody>
      </p:sp>
    </p:spTree>
    <p:extLst>
      <p:ext uri="{BB962C8B-B14F-4D97-AF65-F5344CB8AC3E}">
        <p14:creationId xmlns:p14="http://schemas.microsoft.com/office/powerpoint/2010/main" val="218880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4450080" y="1828800"/>
            <a:ext cx="270387" cy="3537567"/>
          </a:xfrm>
          <a:prstGeom prst="rect">
            <a:avLst/>
          </a:prstGeom>
          <a:solidFill>
            <a:srgbClr val="C3C8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charset="0"/>
              <a:ea typeface="+mn-ea"/>
              <a:cs typeface="+mn-cs"/>
            </a:endParaRPr>
          </a:p>
        </p:txBody>
      </p:sp>
      <p:sp>
        <p:nvSpPr>
          <p:cNvPr id="7" name="Rectangle 6"/>
          <p:cNvSpPr/>
          <p:nvPr/>
        </p:nvSpPr>
        <p:spPr bwMode="auto">
          <a:xfrm>
            <a:off x="6964680" y="1828800"/>
            <a:ext cx="640080" cy="3537567"/>
          </a:xfrm>
          <a:prstGeom prst="rect">
            <a:avLst/>
          </a:prstGeom>
          <a:solidFill>
            <a:srgbClr val="C3C8CD"/>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en-US" sz="1800" b="0" i="0" u="none" strike="noStrike" kern="1200" cap="none" spc="0" normalizeH="0" baseline="0" noProof="0" dirty="0">
              <a:ln>
                <a:noFill/>
              </a:ln>
              <a:solidFill>
                <a:srgbClr val="0028A0"/>
              </a:solidFill>
              <a:effectLst/>
              <a:uLnTx/>
              <a:uFillTx/>
              <a:latin typeface="Arial" charset="0"/>
              <a:ea typeface="+mn-ea"/>
              <a:cs typeface="+mn-cs"/>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61340035"/>
              </p:ext>
            </p:extLst>
          </p:nvPr>
        </p:nvGraphicFramePr>
        <p:xfrm>
          <a:off x="473075" y="1424167"/>
          <a:ext cx="11109325" cy="451943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73075" y="457201"/>
            <a:ext cx="11109325" cy="615553"/>
          </a:xfrm>
        </p:spPr>
        <p:txBody>
          <a:bodyPr/>
          <a:lstStyle/>
          <a:p>
            <a:r>
              <a:rPr lang="en-US" sz="4000" dirty="0"/>
              <a:t>It’s Getting Late</a:t>
            </a:r>
          </a:p>
        </p:txBody>
      </p:sp>
      <p:sp>
        <p:nvSpPr>
          <p:cNvPr id="5" name="Text Box 11"/>
          <p:cNvSpPr txBox="1">
            <a:spLocks noChangeArrowheads="1"/>
          </p:cNvSpPr>
          <p:nvPr/>
        </p:nvSpPr>
        <p:spPr bwMode="gray">
          <a:xfrm>
            <a:off x="454904" y="1005841"/>
            <a:ext cx="9344416" cy="404633"/>
          </a:xfrm>
          <a:prstGeom prst="rect">
            <a:avLst/>
          </a:prstGeom>
          <a:noFill/>
          <a:ln w="9525">
            <a:noFill/>
            <a:miter lim="800000"/>
            <a:headEnd/>
            <a:tailEnd/>
          </a:ln>
          <a:effectLst/>
        </p:spPr>
        <p:txBody>
          <a:bodyPr lIns="0" tIns="0" rIns="0" bIns="0"/>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Share of metro area GDP by business cycle status, %</a:t>
            </a:r>
          </a:p>
        </p:txBody>
      </p:sp>
      <p:sp>
        <p:nvSpPr>
          <p:cNvPr id="9" name="Text Box 5"/>
          <p:cNvSpPr txBox="1">
            <a:spLocks noChangeArrowheads="1"/>
          </p:cNvSpPr>
          <p:nvPr/>
        </p:nvSpPr>
        <p:spPr bwMode="gray">
          <a:xfrm>
            <a:off x="490073" y="6048464"/>
            <a:ext cx="8305800" cy="253916"/>
          </a:xfrm>
          <a:prstGeom prst="rect">
            <a:avLst/>
          </a:prstGeom>
          <a:noFill/>
          <a:ln w="9525">
            <a:noFill/>
            <a:miter lim="800000"/>
            <a:headEnd/>
            <a:tailEnd/>
          </a:ln>
          <a:effectLst/>
        </p:spPr>
        <p:txBody>
          <a:bodyPr lIns="0" tIns="0" rIns="0" bIns="0" anchor="b">
            <a:sp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50" b="0" i="0" u="none" strike="noStrike" kern="1200" cap="none" spc="0" normalizeH="0" baseline="0" noProof="0" dirty="0">
                <a:ln>
                  <a:noFill/>
                </a:ln>
                <a:solidFill>
                  <a:srgbClr val="000000"/>
                </a:solidFill>
                <a:effectLst/>
                <a:uLnTx/>
                <a:uFillTx/>
                <a:latin typeface="Arial"/>
                <a:ea typeface="+mn-ea"/>
                <a:cs typeface="+mn-cs"/>
              </a:rPr>
              <a:t>Source: Moody’s Analytics</a:t>
            </a:r>
          </a:p>
        </p:txBody>
      </p:sp>
    </p:spTree>
    <p:extLst>
      <p:ext uri="{BB962C8B-B14F-4D97-AF65-F5344CB8AC3E}">
        <p14:creationId xmlns:p14="http://schemas.microsoft.com/office/powerpoint/2010/main" val="61657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1203025"/>
              </p:ext>
            </p:extLst>
          </p:nvPr>
        </p:nvGraphicFramePr>
        <p:xfrm>
          <a:off x="457200" y="1506786"/>
          <a:ext cx="11125200" cy="4436813"/>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199" y="457200"/>
            <a:ext cx="10896599" cy="615553"/>
          </a:xfrm>
        </p:spPr>
        <p:txBody>
          <a:bodyPr/>
          <a:lstStyle/>
          <a:p>
            <a:r>
              <a:rPr lang="en-US" sz="4000" dirty="0"/>
              <a:t>How Good is Too Good?</a:t>
            </a:r>
          </a:p>
        </p:txBody>
      </p:sp>
      <p:sp>
        <p:nvSpPr>
          <p:cNvPr id="5" name="Text Box 11"/>
          <p:cNvSpPr txBox="1">
            <a:spLocks noChangeArrowheads="1"/>
          </p:cNvSpPr>
          <p:nvPr/>
        </p:nvSpPr>
        <p:spPr bwMode="gray">
          <a:xfrm>
            <a:off x="473075" y="1048487"/>
            <a:ext cx="9818694" cy="454025"/>
          </a:xfrm>
          <a:prstGeom prst="rect">
            <a:avLst/>
          </a:prstGeom>
          <a:noFill/>
          <a:ln w="9525">
            <a:noFill/>
            <a:miter lim="800000"/>
            <a:headEnd/>
            <a:tailEnd/>
          </a:ln>
          <a:effectLst/>
        </p:spPr>
        <p:txBody>
          <a:bodyPr lIns="0" tIns="0" rIns="0" bIns="0"/>
          <a:lstStyle/>
          <a:p>
            <a:pPr defTabSz="457200">
              <a:spcBef>
                <a:spcPct val="0"/>
              </a:spcBef>
            </a:pPr>
            <a:r>
              <a:rPr lang="en-US" sz="2800" dirty="0">
                <a:solidFill>
                  <a:schemeClr val="bg1"/>
                </a:solidFill>
                <a:latin typeface="Arial"/>
              </a:rPr>
              <a:t>Unemployment rate, %</a:t>
            </a:r>
          </a:p>
        </p:txBody>
      </p:sp>
      <p:sp>
        <p:nvSpPr>
          <p:cNvPr id="14" name="Text Box 5"/>
          <p:cNvSpPr txBox="1">
            <a:spLocks noChangeArrowheads="1"/>
          </p:cNvSpPr>
          <p:nvPr/>
        </p:nvSpPr>
        <p:spPr bwMode="gray">
          <a:xfrm>
            <a:off x="473075" y="6045790"/>
            <a:ext cx="8305800" cy="253916"/>
          </a:xfrm>
          <a:prstGeom prst="rect">
            <a:avLst/>
          </a:prstGeom>
          <a:noFill/>
          <a:ln w="9525">
            <a:noFill/>
            <a:miter lim="800000"/>
            <a:headEnd/>
            <a:tailEnd/>
          </a:ln>
          <a:effectLst/>
        </p:spPr>
        <p:txBody>
          <a:bodyPr lIns="0" tIns="0" rIns="0" bIns="0" anchor="b">
            <a:spAutoFit/>
          </a:bodyPr>
          <a:lstStyle/>
          <a:p>
            <a:pPr defTabSz="457200">
              <a:spcBef>
                <a:spcPct val="0"/>
              </a:spcBef>
            </a:pPr>
            <a:r>
              <a:rPr lang="en-US" sz="1650" dirty="0">
                <a:solidFill>
                  <a:schemeClr val="bg1"/>
                </a:solidFill>
                <a:latin typeface="Arial"/>
              </a:rPr>
              <a:t>Sources: BLS, Moody’s Analytics</a:t>
            </a:r>
          </a:p>
        </p:txBody>
      </p:sp>
      <p:sp>
        <p:nvSpPr>
          <p:cNvPr id="7" name="TextBox 6"/>
          <p:cNvSpPr txBox="1"/>
          <p:nvPr/>
        </p:nvSpPr>
        <p:spPr>
          <a:xfrm>
            <a:off x="1203960" y="1965960"/>
            <a:ext cx="3220278" cy="707886"/>
          </a:xfrm>
          <a:prstGeom prst="rect">
            <a:avLst/>
          </a:prstGeom>
          <a:solidFill>
            <a:srgbClr val="FFFFFF"/>
          </a:solidFill>
        </p:spPr>
        <p:txBody>
          <a:bodyPr wrap="square" rtlCol="0">
            <a:spAutoFit/>
          </a:bodyPr>
          <a:lstStyle/>
          <a:p>
            <a:pPr defTabSz="457200"/>
            <a:r>
              <a:rPr lang="en-US" sz="2000" dirty="0">
                <a:solidFill>
                  <a:schemeClr val="bg1"/>
                </a:solidFill>
                <a:latin typeface="Arial"/>
              </a:rPr>
              <a:t>Green curve is the natural rate of unemployment</a:t>
            </a:r>
          </a:p>
        </p:txBody>
      </p:sp>
      <p:sp>
        <p:nvSpPr>
          <p:cNvPr id="8" name="TextBox 1"/>
          <p:cNvSpPr txBox="1"/>
          <p:nvPr/>
        </p:nvSpPr>
        <p:spPr>
          <a:xfrm>
            <a:off x="1889760" y="4869744"/>
            <a:ext cx="9464038" cy="307777"/>
          </a:xfrm>
          <a:prstGeom prst="rect">
            <a:avLst/>
          </a:prstGeom>
          <a:solidFill>
            <a:srgbClr val="FFFFFF"/>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2000" dirty="0">
                <a:solidFill>
                  <a:schemeClr val="bg2"/>
                </a:solidFill>
              </a:rPr>
              <a:t>Average length of time between going past full-employment and recession is 3 yrs.</a:t>
            </a:r>
          </a:p>
        </p:txBody>
      </p:sp>
      <p:sp>
        <p:nvSpPr>
          <p:cNvPr id="10" name="Freeform 9"/>
          <p:cNvSpPr/>
          <p:nvPr/>
        </p:nvSpPr>
        <p:spPr>
          <a:xfrm>
            <a:off x="973460" y="3446801"/>
            <a:ext cx="10372388" cy="977476"/>
          </a:xfrm>
          <a:custGeom>
            <a:avLst/>
            <a:gdLst>
              <a:gd name="connsiteX0" fmla="*/ 0 w 7315200"/>
              <a:gd name="connsiteY0" fmla="*/ 822556 h 891545"/>
              <a:gd name="connsiteX1" fmla="*/ 1815548 w 7315200"/>
              <a:gd name="connsiteY1" fmla="*/ 809304 h 891545"/>
              <a:gd name="connsiteX2" fmla="*/ 3366052 w 7315200"/>
              <a:gd name="connsiteY2" fmla="*/ 922 h 891545"/>
              <a:gd name="connsiteX3" fmla="*/ 5526157 w 7315200"/>
              <a:gd name="connsiteY3" fmla="*/ 650278 h 891545"/>
              <a:gd name="connsiteX4" fmla="*/ 7315200 w 7315200"/>
              <a:gd name="connsiteY4" fmla="*/ 743043 h 891545"/>
              <a:gd name="connsiteX5" fmla="*/ 7315200 w 7315200"/>
              <a:gd name="connsiteY5" fmla="*/ 743043 h 891545"/>
              <a:gd name="connsiteX6" fmla="*/ 7315200 w 7315200"/>
              <a:gd name="connsiteY6" fmla="*/ 769548 h 891545"/>
              <a:gd name="connsiteX0" fmla="*/ 0 w 7323605"/>
              <a:gd name="connsiteY0" fmla="*/ 822556 h 891545"/>
              <a:gd name="connsiteX1" fmla="*/ 1815548 w 7323605"/>
              <a:gd name="connsiteY1" fmla="*/ 809304 h 891545"/>
              <a:gd name="connsiteX2" fmla="*/ 3366052 w 7323605"/>
              <a:gd name="connsiteY2" fmla="*/ 922 h 891545"/>
              <a:gd name="connsiteX3" fmla="*/ 5526157 w 7323605"/>
              <a:gd name="connsiteY3" fmla="*/ 650278 h 891545"/>
              <a:gd name="connsiteX4" fmla="*/ 7315200 w 7323605"/>
              <a:gd name="connsiteY4" fmla="*/ 743043 h 891545"/>
              <a:gd name="connsiteX5" fmla="*/ 7323605 w 7323605"/>
              <a:gd name="connsiteY5" fmla="*/ 753866 h 891545"/>
              <a:gd name="connsiteX6" fmla="*/ 7315200 w 7323605"/>
              <a:gd name="connsiteY6" fmla="*/ 769548 h 891545"/>
              <a:gd name="connsiteX0" fmla="*/ 0 w 7323605"/>
              <a:gd name="connsiteY0" fmla="*/ 822556 h 891545"/>
              <a:gd name="connsiteX1" fmla="*/ 1815548 w 7323605"/>
              <a:gd name="connsiteY1" fmla="*/ 809304 h 891545"/>
              <a:gd name="connsiteX2" fmla="*/ 3366052 w 7323605"/>
              <a:gd name="connsiteY2" fmla="*/ 922 h 891545"/>
              <a:gd name="connsiteX3" fmla="*/ 5526157 w 7323605"/>
              <a:gd name="connsiteY3" fmla="*/ 650278 h 891545"/>
              <a:gd name="connsiteX4" fmla="*/ 7315200 w 7323605"/>
              <a:gd name="connsiteY4" fmla="*/ 743043 h 891545"/>
              <a:gd name="connsiteX5" fmla="*/ 7323605 w 7323605"/>
              <a:gd name="connsiteY5" fmla="*/ 753866 h 891545"/>
              <a:gd name="connsiteX0" fmla="*/ 0 w 7315200"/>
              <a:gd name="connsiteY0" fmla="*/ 822556 h 894571"/>
              <a:gd name="connsiteX1" fmla="*/ 1815548 w 7315200"/>
              <a:gd name="connsiteY1" fmla="*/ 809304 h 894571"/>
              <a:gd name="connsiteX2" fmla="*/ 3366052 w 7315200"/>
              <a:gd name="connsiteY2" fmla="*/ 922 h 894571"/>
              <a:gd name="connsiteX3" fmla="*/ 5526157 w 7315200"/>
              <a:gd name="connsiteY3" fmla="*/ 650278 h 894571"/>
              <a:gd name="connsiteX4" fmla="*/ 7315200 w 7315200"/>
              <a:gd name="connsiteY4" fmla="*/ 743043 h 894571"/>
              <a:gd name="connsiteX5" fmla="*/ 7267571 w 7315200"/>
              <a:gd name="connsiteY5" fmla="*/ 894571 h 894571"/>
              <a:gd name="connsiteX0" fmla="*/ 0 w 7315200"/>
              <a:gd name="connsiteY0" fmla="*/ 822556 h 891545"/>
              <a:gd name="connsiteX1" fmla="*/ 1815548 w 7315200"/>
              <a:gd name="connsiteY1" fmla="*/ 809304 h 891545"/>
              <a:gd name="connsiteX2" fmla="*/ 3366052 w 7315200"/>
              <a:gd name="connsiteY2" fmla="*/ 922 h 891545"/>
              <a:gd name="connsiteX3" fmla="*/ 5526157 w 7315200"/>
              <a:gd name="connsiteY3" fmla="*/ 650278 h 891545"/>
              <a:gd name="connsiteX4" fmla="*/ 7315200 w 7315200"/>
              <a:gd name="connsiteY4" fmla="*/ 743043 h 891545"/>
              <a:gd name="connsiteX0" fmla="*/ 0 w 7309597"/>
              <a:gd name="connsiteY0" fmla="*/ 822584 h 891573"/>
              <a:gd name="connsiteX1" fmla="*/ 1815548 w 7309597"/>
              <a:gd name="connsiteY1" fmla="*/ 809332 h 891573"/>
              <a:gd name="connsiteX2" fmla="*/ 3366052 w 7309597"/>
              <a:gd name="connsiteY2" fmla="*/ 950 h 891573"/>
              <a:gd name="connsiteX3" fmla="*/ 5526157 w 7309597"/>
              <a:gd name="connsiteY3" fmla="*/ 650306 h 891573"/>
              <a:gd name="connsiteX4" fmla="*/ 7309597 w 7309597"/>
              <a:gd name="connsiteY4" fmla="*/ 844089 h 891573"/>
              <a:gd name="connsiteX0" fmla="*/ 0 w 7309597"/>
              <a:gd name="connsiteY0" fmla="*/ 823615 h 892604"/>
              <a:gd name="connsiteX1" fmla="*/ 1815548 w 7309597"/>
              <a:gd name="connsiteY1" fmla="*/ 810363 h 892604"/>
              <a:gd name="connsiteX2" fmla="*/ 3366052 w 7309597"/>
              <a:gd name="connsiteY2" fmla="*/ 1981 h 892604"/>
              <a:gd name="connsiteX3" fmla="*/ 5545769 w 7309597"/>
              <a:gd name="connsiteY3" fmla="*/ 590004 h 892604"/>
              <a:gd name="connsiteX4" fmla="*/ 7309597 w 7309597"/>
              <a:gd name="connsiteY4" fmla="*/ 845120 h 892604"/>
              <a:gd name="connsiteX0" fmla="*/ 0 w 7309597"/>
              <a:gd name="connsiteY0" fmla="*/ 827946 h 896935"/>
              <a:gd name="connsiteX1" fmla="*/ 1815548 w 7309597"/>
              <a:gd name="connsiteY1" fmla="*/ 814694 h 896935"/>
              <a:gd name="connsiteX2" fmla="*/ 3366052 w 7309597"/>
              <a:gd name="connsiteY2" fmla="*/ 6312 h 896935"/>
              <a:gd name="connsiteX3" fmla="*/ 4734273 w 7309597"/>
              <a:gd name="connsiteY3" fmla="*/ 446599 h 896935"/>
              <a:gd name="connsiteX4" fmla="*/ 5545769 w 7309597"/>
              <a:gd name="connsiteY4" fmla="*/ 594335 h 896935"/>
              <a:gd name="connsiteX5" fmla="*/ 7309597 w 7309597"/>
              <a:gd name="connsiteY5" fmla="*/ 849451 h 896935"/>
              <a:gd name="connsiteX0" fmla="*/ 0 w 7309597"/>
              <a:gd name="connsiteY0" fmla="*/ 827946 h 896935"/>
              <a:gd name="connsiteX1" fmla="*/ 1815548 w 7309597"/>
              <a:gd name="connsiteY1" fmla="*/ 814694 h 896935"/>
              <a:gd name="connsiteX2" fmla="*/ 3366052 w 7309597"/>
              <a:gd name="connsiteY2" fmla="*/ 6312 h 896935"/>
              <a:gd name="connsiteX3" fmla="*/ 4734273 w 7309597"/>
              <a:gd name="connsiteY3" fmla="*/ 446599 h 896935"/>
              <a:gd name="connsiteX4" fmla="*/ 5542413 w 7309597"/>
              <a:gd name="connsiteY4" fmla="*/ 628910 h 896935"/>
              <a:gd name="connsiteX5" fmla="*/ 7309597 w 7309597"/>
              <a:gd name="connsiteY5" fmla="*/ 849451 h 896935"/>
              <a:gd name="connsiteX0" fmla="*/ 0 w 7309597"/>
              <a:gd name="connsiteY0" fmla="*/ 825515 h 894504"/>
              <a:gd name="connsiteX1" fmla="*/ 1815548 w 7309597"/>
              <a:gd name="connsiteY1" fmla="*/ 812263 h 894504"/>
              <a:gd name="connsiteX2" fmla="*/ 3366052 w 7309597"/>
              <a:gd name="connsiteY2" fmla="*/ 3881 h 894504"/>
              <a:gd name="connsiteX3" fmla="*/ 4717463 w 7309597"/>
              <a:gd name="connsiteY3" fmla="*/ 509109 h 894504"/>
              <a:gd name="connsiteX4" fmla="*/ 5542413 w 7309597"/>
              <a:gd name="connsiteY4" fmla="*/ 626479 h 894504"/>
              <a:gd name="connsiteX5" fmla="*/ 7309597 w 7309597"/>
              <a:gd name="connsiteY5" fmla="*/ 847020 h 894504"/>
              <a:gd name="connsiteX0" fmla="*/ 0 w 7309597"/>
              <a:gd name="connsiteY0" fmla="*/ 825515 h 894504"/>
              <a:gd name="connsiteX1" fmla="*/ 1815548 w 7309597"/>
              <a:gd name="connsiteY1" fmla="*/ 812263 h 894504"/>
              <a:gd name="connsiteX2" fmla="*/ 3366052 w 7309597"/>
              <a:gd name="connsiteY2" fmla="*/ 3881 h 894504"/>
              <a:gd name="connsiteX3" fmla="*/ 4717463 w 7309597"/>
              <a:gd name="connsiteY3" fmla="*/ 509109 h 894504"/>
              <a:gd name="connsiteX4" fmla="*/ 5648878 w 7309597"/>
              <a:gd name="connsiteY4" fmla="*/ 655341 h 894504"/>
              <a:gd name="connsiteX5" fmla="*/ 7309597 w 7309597"/>
              <a:gd name="connsiteY5" fmla="*/ 847020 h 894504"/>
              <a:gd name="connsiteX0" fmla="*/ 0 w 7309597"/>
              <a:gd name="connsiteY0" fmla="*/ 825515 h 894504"/>
              <a:gd name="connsiteX1" fmla="*/ 1815548 w 7309597"/>
              <a:gd name="connsiteY1" fmla="*/ 812263 h 894504"/>
              <a:gd name="connsiteX2" fmla="*/ 3366052 w 7309597"/>
              <a:gd name="connsiteY2" fmla="*/ 3881 h 894504"/>
              <a:gd name="connsiteX3" fmla="*/ 4717463 w 7309597"/>
              <a:gd name="connsiteY3" fmla="*/ 509109 h 894504"/>
              <a:gd name="connsiteX4" fmla="*/ 5648878 w 7309597"/>
              <a:gd name="connsiteY4" fmla="*/ 655341 h 894504"/>
              <a:gd name="connsiteX5" fmla="*/ 7309597 w 7309597"/>
              <a:gd name="connsiteY5" fmla="*/ 847020 h 894504"/>
              <a:gd name="connsiteX0" fmla="*/ 0 w 7309597"/>
              <a:gd name="connsiteY0" fmla="*/ 825515 h 1003956"/>
              <a:gd name="connsiteX1" fmla="*/ 1815548 w 7309597"/>
              <a:gd name="connsiteY1" fmla="*/ 812263 h 1003956"/>
              <a:gd name="connsiteX2" fmla="*/ 3366052 w 7309597"/>
              <a:gd name="connsiteY2" fmla="*/ 3881 h 1003956"/>
              <a:gd name="connsiteX3" fmla="*/ 4717463 w 7309597"/>
              <a:gd name="connsiteY3" fmla="*/ 509109 h 1003956"/>
              <a:gd name="connsiteX4" fmla="*/ 5648878 w 7309597"/>
              <a:gd name="connsiteY4" fmla="*/ 655341 h 1003956"/>
              <a:gd name="connsiteX5" fmla="*/ 7309597 w 7309597"/>
              <a:gd name="connsiteY5" fmla="*/ 847020 h 1003956"/>
              <a:gd name="connsiteX0" fmla="*/ 0 w 7309597"/>
              <a:gd name="connsiteY0" fmla="*/ 825515 h 1029424"/>
              <a:gd name="connsiteX1" fmla="*/ 1815548 w 7309597"/>
              <a:gd name="connsiteY1" fmla="*/ 812263 h 1029424"/>
              <a:gd name="connsiteX2" fmla="*/ 3366052 w 7309597"/>
              <a:gd name="connsiteY2" fmla="*/ 3881 h 1029424"/>
              <a:gd name="connsiteX3" fmla="*/ 4717463 w 7309597"/>
              <a:gd name="connsiteY3" fmla="*/ 509109 h 1029424"/>
              <a:gd name="connsiteX4" fmla="*/ 5648878 w 7309597"/>
              <a:gd name="connsiteY4" fmla="*/ 655341 h 1029424"/>
              <a:gd name="connsiteX5" fmla="*/ 7309597 w 7309597"/>
              <a:gd name="connsiteY5" fmla="*/ 847020 h 1029424"/>
              <a:gd name="connsiteX0" fmla="*/ 0 w 7309597"/>
              <a:gd name="connsiteY0" fmla="*/ 825515 h 890367"/>
              <a:gd name="connsiteX1" fmla="*/ 1079063 w 7309597"/>
              <a:gd name="connsiteY1" fmla="*/ 860230 h 890367"/>
              <a:gd name="connsiteX2" fmla="*/ 1815548 w 7309597"/>
              <a:gd name="connsiteY2" fmla="*/ 812263 h 890367"/>
              <a:gd name="connsiteX3" fmla="*/ 3366052 w 7309597"/>
              <a:gd name="connsiteY3" fmla="*/ 3881 h 890367"/>
              <a:gd name="connsiteX4" fmla="*/ 4717463 w 7309597"/>
              <a:gd name="connsiteY4" fmla="*/ 509109 h 890367"/>
              <a:gd name="connsiteX5" fmla="*/ 5648878 w 7309597"/>
              <a:gd name="connsiteY5" fmla="*/ 655341 h 890367"/>
              <a:gd name="connsiteX6" fmla="*/ 7309597 w 7309597"/>
              <a:gd name="connsiteY6" fmla="*/ 847020 h 890367"/>
              <a:gd name="connsiteX0" fmla="*/ 0 w 7309597"/>
              <a:gd name="connsiteY0" fmla="*/ 825515 h 881977"/>
              <a:gd name="connsiteX1" fmla="*/ 1079063 w 7309597"/>
              <a:gd name="connsiteY1" fmla="*/ 860230 h 881977"/>
              <a:gd name="connsiteX2" fmla="*/ 1815548 w 7309597"/>
              <a:gd name="connsiteY2" fmla="*/ 812263 h 881977"/>
              <a:gd name="connsiteX3" fmla="*/ 3366052 w 7309597"/>
              <a:gd name="connsiteY3" fmla="*/ 3881 h 881977"/>
              <a:gd name="connsiteX4" fmla="*/ 4717463 w 7309597"/>
              <a:gd name="connsiteY4" fmla="*/ 509109 h 881977"/>
              <a:gd name="connsiteX5" fmla="*/ 5648878 w 7309597"/>
              <a:gd name="connsiteY5" fmla="*/ 655341 h 881977"/>
              <a:gd name="connsiteX6" fmla="*/ 7309597 w 7309597"/>
              <a:gd name="connsiteY6" fmla="*/ 847020 h 881977"/>
              <a:gd name="connsiteX0" fmla="*/ 0 w 7309597"/>
              <a:gd name="connsiteY0" fmla="*/ 825515 h 860758"/>
              <a:gd name="connsiteX1" fmla="*/ 1079063 w 7309597"/>
              <a:gd name="connsiteY1" fmla="*/ 860230 h 860758"/>
              <a:gd name="connsiteX2" fmla="*/ 1815548 w 7309597"/>
              <a:gd name="connsiteY2" fmla="*/ 812263 h 860758"/>
              <a:gd name="connsiteX3" fmla="*/ 3366052 w 7309597"/>
              <a:gd name="connsiteY3" fmla="*/ 3881 h 860758"/>
              <a:gd name="connsiteX4" fmla="*/ 4717463 w 7309597"/>
              <a:gd name="connsiteY4" fmla="*/ 509109 h 860758"/>
              <a:gd name="connsiteX5" fmla="*/ 5648878 w 7309597"/>
              <a:gd name="connsiteY5" fmla="*/ 655341 h 860758"/>
              <a:gd name="connsiteX6" fmla="*/ 7309597 w 7309597"/>
              <a:gd name="connsiteY6" fmla="*/ 847020 h 860758"/>
              <a:gd name="connsiteX0" fmla="*/ 0 w 7309597"/>
              <a:gd name="connsiteY0" fmla="*/ 825515 h 955301"/>
              <a:gd name="connsiteX1" fmla="*/ 1079063 w 7309597"/>
              <a:gd name="connsiteY1" fmla="*/ 860230 h 955301"/>
              <a:gd name="connsiteX2" fmla="*/ 1815548 w 7309597"/>
              <a:gd name="connsiteY2" fmla="*/ 812263 h 955301"/>
              <a:gd name="connsiteX3" fmla="*/ 3366052 w 7309597"/>
              <a:gd name="connsiteY3" fmla="*/ 3881 h 955301"/>
              <a:gd name="connsiteX4" fmla="*/ 4717463 w 7309597"/>
              <a:gd name="connsiteY4" fmla="*/ 509109 h 955301"/>
              <a:gd name="connsiteX5" fmla="*/ 5648878 w 7309597"/>
              <a:gd name="connsiteY5" fmla="*/ 655341 h 955301"/>
              <a:gd name="connsiteX6" fmla="*/ 7309597 w 7309597"/>
              <a:gd name="connsiteY6" fmla="*/ 847020 h 955301"/>
              <a:gd name="connsiteX0" fmla="*/ 0 w 7309597"/>
              <a:gd name="connsiteY0" fmla="*/ 825515 h 884919"/>
              <a:gd name="connsiteX1" fmla="*/ 894150 w 7309597"/>
              <a:gd name="connsiteY1" fmla="*/ 867446 h 884919"/>
              <a:gd name="connsiteX2" fmla="*/ 1815548 w 7309597"/>
              <a:gd name="connsiteY2" fmla="*/ 812263 h 884919"/>
              <a:gd name="connsiteX3" fmla="*/ 3366052 w 7309597"/>
              <a:gd name="connsiteY3" fmla="*/ 3881 h 884919"/>
              <a:gd name="connsiteX4" fmla="*/ 4717463 w 7309597"/>
              <a:gd name="connsiteY4" fmla="*/ 509109 h 884919"/>
              <a:gd name="connsiteX5" fmla="*/ 5648878 w 7309597"/>
              <a:gd name="connsiteY5" fmla="*/ 655341 h 884919"/>
              <a:gd name="connsiteX6" fmla="*/ 7309597 w 7309597"/>
              <a:gd name="connsiteY6" fmla="*/ 847020 h 884919"/>
              <a:gd name="connsiteX0" fmla="*/ 0 w 7309597"/>
              <a:gd name="connsiteY0" fmla="*/ 827632 h 887036"/>
              <a:gd name="connsiteX1" fmla="*/ 894150 w 7309597"/>
              <a:gd name="connsiteY1" fmla="*/ 869563 h 887036"/>
              <a:gd name="connsiteX2" fmla="*/ 1815548 w 7309597"/>
              <a:gd name="connsiteY2" fmla="*/ 814380 h 887036"/>
              <a:gd name="connsiteX3" fmla="*/ 3366052 w 7309597"/>
              <a:gd name="connsiteY3" fmla="*/ 5998 h 887036"/>
              <a:gd name="connsiteX4" fmla="*/ 4734273 w 7309597"/>
              <a:gd name="connsiteY4" fmla="*/ 453501 h 887036"/>
              <a:gd name="connsiteX5" fmla="*/ 5648878 w 7309597"/>
              <a:gd name="connsiteY5" fmla="*/ 657458 h 887036"/>
              <a:gd name="connsiteX6" fmla="*/ 7309597 w 7309597"/>
              <a:gd name="connsiteY6" fmla="*/ 849137 h 887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09597" h="887036">
                <a:moveTo>
                  <a:pt x="0" y="827632"/>
                </a:moveTo>
                <a:cubicBezTo>
                  <a:pt x="199456" y="861078"/>
                  <a:pt x="591559" y="871772"/>
                  <a:pt x="894150" y="869563"/>
                </a:cubicBezTo>
                <a:cubicBezTo>
                  <a:pt x="1196741" y="838491"/>
                  <a:pt x="1403564" y="958308"/>
                  <a:pt x="1815548" y="814380"/>
                </a:cubicBezTo>
                <a:cubicBezTo>
                  <a:pt x="2227532" y="670453"/>
                  <a:pt x="2879598" y="66145"/>
                  <a:pt x="3366052" y="5998"/>
                </a:cubicBezTo>
                <a:cubicBezTo>
                  <a:pt x="3852506" y="-54149"/>
                  <a:pt x="4370987" y="355497"/>
                  <a:pt x="4734273" y="453501"/>
                </a:cubicBezTo>
                <a:cubicBezTo>
                  <a:pt x="5097559" y="551505"/>
                  <a:pt x="5219657" y="591519"/>
                  <a:pt x="5648878" y="657458"/>
                </a:cubicBezTo>
                <a:cubicBezTo>
                  <a:pt x="6078099" y="723397"/>
                  <a:pt x="6756024" y="785244"/>
                  <a:pt x="7309597" y="849137"/>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028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308259191"/>
              </p:ext>
            </p:extLst>
          </p:nvPr>
        </p:nvGraphicFramePr>
        <p:xfrm>
          <a:off x="469517" y="1508125"/>
          <a:ext cx="11112883"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69517" y="470637"/>
            <a:ext cx="8697913" cy="615553"/>
          </a:xfrm>
        </p:spPr>
        <p:txBody>
          <a:bodyPr/>
          <a:lstStyle/>
          <a:p>
            <a:r>
              <a:rPr lang="en-US" sz="4000" dirty="0"/>
              <a:t>Could This Time Be Different?</a:t>
            </a:r>
          </a:p>
        </p:txBody>
      </p:sp>
      <p:sp>
        <p:nvSpPr>
          <p:cNvPr id="5" name="Text Box 11"/>
          <p:cNvSpPr txBox="1">
            <a:spLocks noChangeArrowheads="1"/>
          </p:cNvSpPr>
          <p:nvPr/>
        </p:nvSpPr>
        <p:spPr bwMode="gray">
          <a:xfrm>
            <a:off x="473075" y="1070145"/>
            <a:ext cx="9110345" cy="454025"/>
          </a:xfrm>
          <a:prstGeom prst="rect">
            <a:avLst/>
          </a:prstGeom>
          <a:noFill/>
          <a:ln w="9525">
            <a:noFill/>
            <a:miter lim="800000"/>
            <a:headEnd/>
            <a:tailEnd/>
          </a:ln>
          <a:effectLst/>
        </p:spPr>
        <p:txBody>
          <a:bodyPr lIns="0" tIns="0" rIns="0" bIns="0"/>
          <a:lstStyle/>
          <a:p>
            <a:pPr defTabSz="457200">
              <a:spcBef>
                <a:spcPct val="0"/>
              </a:spcBef>
            </a:pPr>
            <a:r>
              <a:rPr lang="en-US" sz="2800" dirty="0">
                <a:solidFill>
                  <a:srgbClr val="000000"/>
                </a:solidFill>
              </a:rPr>
              <a:t>Difference between 10-yr and 3-mo Treasury yield, ppts</a:t>
            </a:r>
          </a:p>
        </p:txBody>
      </p:sp>
      <p:sp>
        <p:nvSpPr>
          <p:cNvPr id="14" name="Text Box 5"/>
          <p:cNvSpPr txBox="1">
            <a:spLocks noChangeArrowheads="1"/>
          </p:cNvSpPr>
          <p:nvPr/>
        </p:nvSpPr>
        <p:spPr bwMode="gray">
          <a:xfrm>
            <a:off x="473075" y="6043729"/>
            <a:ext cx="8305800" cy="253916"/>
          </a:xfrm>
          <a:prstGeom prst="rect">
            <a:avLst/>
          </a:prstGeom>
          <a:noFill/>
          <a:ln w="9525">
            <a:noFill/>
            <a:miter lim="800000"/>
            <a:headEnd/>
            <a:tailEnd/>
          </a:ln>
          <a:effectLst/>
        </p:spPr>
        <p:txBody>
          <a:bodyPr lIns="0" tIns="0" rIns="0" bIns="0" anchor="b">
            <a:spAutoFit/>
          </a:bodyPr>
          <a:lstStyle/>
          <a:p>
            <a:pPr defTabSz="457200">
              <a:spcBef>
                <a:spcPct val="0"/>
              </a:spcBef>
            </a:pPr>
            <a:r>
              <a:rPr lang="en-US" sz="1650" dirty="0">
                <a:solidFill>
                  <a:srgbClr val="000000"/>
                </a:solidFill>
              </a:rPr>
              <a:t>Sources: Federal Reserve, Moody’s Analytics</a:t>
            </a:r>
          </a:p>
        </p:txBody>
      </p:sp>
      <p:cxnSp>
        <p:nvCxnSpPr>
          <p:cNvPr id="6" name="Straight Connector 5"/>
          <p:cNvCxnSpPr>
            <a:cxnSpLocks/>
          </p:cNvCxnSpPr>
          <p:nvPr/>
        </p:nvCxnSpPr>
        <p:spPr>
          <a:xfrm>
            <a:off x="929640" y="4754880"/>
            <a:ext cx="10424160"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875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57200"/>
            <a:ext cx="10896599" cy="615553"/>
          </a:xfrm>
        </p:spPr>
        <p:txBody>
          <a:bodyPr/>
          <a:lstStyle/>
          <a:p>
            <a:r>
              <a:rPr lang="en-US" sz="4000" dirty="0"/>
              <a:t>What Could Go Wrong?</a:t>
            </a:r>
          </a:p>
        </p:txBody>
      </p:sp>
      <p:sp>
        <p:nvSpPr>
          <p:cNvPr id="14" name="Text Box 5"/>
          <p:cNvSpPr txBox="1">
            <a:spLocks noChangeArrowheads="1"/>
          </p:cNvSpPr>
          <p:nvPr/>
        </p:nvSpPr>
        <p:spPr bwMode="gray">
          <a:xfrm>
            <a:off x="473075" y="6045790"/>
            <a:ext cx="8305800" cy="253916"/>
          </a:xfrm>
          <a:prstGeom prst="rect">
            <a:avLst/>
          </a:prstGeom>
          <a:noFill/>
          <a:ln w="9525">
            <a:noFill/>
            <a:miter lim="800000"/>
            <a:headEnd/>
            <a:tailEnd/>
          </a:ln>
          <a:effectLst/>
        </p:spPr>
        <p:txBody>
          <a:bodyPr lIns="0" tIns="0" rIns="0" bIns="0" anchor="b">
            <a:spAutoFit/>
          </a:bodyPr>
          <a:lstStyle/>
          <a:p>
            <a:pPr defTabSz="457200">
              <a:spcBef>
                <a:spcPct val="0"/>
              </a:spcBef>
            </a:pPr>
            <a:r>
              <a:rPr lang="en-US" sz="1650" dirty="0">
                <a:solidFill>
                  <a:schemeClr val="bg1"/>
                </a:solidFill>
                <a:latin typeface="Arial"/>
              </a:rPr>
              <a:t>Source: Moody’s Analytics</a:t>
            </a:r>
          </a:p>
        </p:txBody>
      </p:sp>
      <p:cxnSp>
        <p:nvCxnSpPr>
          <p:cNvPr id="47" name="Straight Arrow Connector 46">
            <a:extLst>
              <a:ext uri="{FF2B5EF4-FFF2-40B4-BE49-F238E27FC236}">
                <a16:creationId xmlns:a16="http://schemas.microsoft.com/office/drawing/2014/main" xmlns="" id="{7463FD10-24E3-40BC-BC48-B8586293C3CE}"/>
              </a:ext>
            </a:extLst>
          </p:cNvPr>
          <p:cNvCxnSpPr/>
          <p:nvPr/>
        </p:nvCxnSpPr>
        <p:spPr>
          <a:xfrm>
            <a:off x="3180267" y="1303716"/>
            <a:ext cx="0" cy="4195628"/>
          </a:xfrm>
          <a:prstGeom prst="straightConnector1">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xmlns="" id="{4307251D-FC9E-4F73-B8B6-8217B1ED413A}"/>
              </a:ext>
            </a:extLst>
          </p:cNvPr>
          <p:cNvCxnSpPr/>
          <p:nvPr/>
        </p:nvCxnSpPr>
        <p:spPr>
          <a:xfrm>
            <a:off x="3180267" y="5570368"/>
            <a:ext cx="5909094" cy="0"/>
          </a:xfrm>
          <a:prstGeom prst="straightConnector1">
            <a:avLst/>
          </a:prstGeom>
          <a:ln w="19050">
            <a:solidFill>
              <a:schemeClr val="accent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xmlns="" id="{9B383AD1-687C-4DF7-AADA-BC6E2ABE728A}"/>
              </a:ext>
            </a:extLst>
          </p:cNvPr>
          <p:cNvSpPr txBox="1"/>
          <p:nvPr/>
        </p:nvSpPr>
        <p:spPr>
          <a:xfrm>
            <a:off x="2464468" y="1303717"/>
            <a:ext cx="767751"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High</a:t>
            </a:r>
          </a:p>
        </p:txBody>
      </p:sp>
      <p:sp>
        <p:nvSpPr>
          <p:cNvPr id="50" name="TextBox 49">
            <a:extLst>
              <a:ext uri="{FF2B5EF4-FFF2-40B4-BE49-F238E27FC236}">
                <a16:creationId xmlns:a16="http://schemas.microsoft.com/office/drawing/2014/main" xmlns="" id="{466D72F4-8AE0-4B20-BABC-E260A11BA658}"/>
              </a:ext>
            </a:extLst>
          </p:cNvPr>
          <p:cNvSpPr txBox="1"/>
          <p:nvPr/>
        </p:nvSpPr>
        <p:spPr>
          <a:xfrm rot="16200000">
            <a:off x="1777490" y="3080912"/>
            <a:ext cx="2275937" cy="307777"/>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Arial" charset="0"/>
                <a:ea typeface="+mn-ea"/>
                <a:cs typeface="+mn-cs"/>
              </a:rPr>
              <a:t>Likelihood of Shock</a:t>
            </a:r>
          </a:p>
        </p:txBody>
      </p:sp>
      <p:sp>
        <p:nvSpPr>
          <p:cNvPr id="51" name="TextBox 50">
            <a:extLst>
              <a:ext uri="{FF2B5EF4-FFF2-40B4-BE49-F238E27FC236}">
                <a16:creationId xmlns:a16="http://schemas.microsoft.com/office/drawing/2014/main" xmlns="" id="{DF90361E-DAD4-43EB-A931-22F9335E9D16}"/>
              </a:ext>
            </a:extLst>
          </p:cNvPr>
          <p:cNvSpPr txBox="1"/>
          <p:nvPr/>
        </p:nvSpPr>
        <p:spPr>
          <a:xfrm>
            <a:off x="2481482" y="5207293"/>
            <a:ext cx="759125"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Low</a:t>
            </a:r>
          </a:p>
        </p:txBody>
      </p:sp>
      <p:cxnSp>
        <p:nvCxnSpPr>
          <p:cNvPr id="52" name="Straight Connector 51">
            <a:extLst>
              <a:ext uri="{FF2B5EF4-FFF2-40B4-BE49-F238E27FC236}">
                <a16:creationId xmlns:a16="http://schemas.microsoft.com/office/drawing/2014/main" xmlns="" id="{27014034-8522-41C1-9940-19A3D3CB9C3F}"/>
              </a:ext>
            </a:extLst>
          </p:cNvPr>
          <p:cNvCxnSpPr/>
          <p:nvPr/>
        </p:nvCxnSpPr>
        <p:spPr>
          <a:xfrm flipV="1">
            <a:off x="3175952" y="1332747"/>
            <a:ext cx="6008300" cy="4182323"/>
          </a:xfrm>
          <a:prstGeom prst="line">
            <a:avLst/>
          </a:prstGeom>
          <a:ln w="19050">
            <a:solidFill>
              <a:srgbClr val="91969B"/>
            </a:solidFill>
            <a:prstDash val="lgDash"/>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xmlns="" id="{3B84479B-6C8D-4A3C-944A-717797E7FB67}"/>
              </a:ext>
            </a:extLst>
          </p:cNvPr>
          <p:cNvSpPr txBox="1"/>
          <p:nvPr/>
        </p:nvSpPr>
        <p:spPr>
          <a:xfrm>
            <a:off x="3184580" y="5612387"/>
            <a:ext cx="759125"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Low</a:t>
            </a:r>
          </a:p>
        </p:txBody>
      </p:sp>
      <p:sp>
        <p:nvSpPr>
          <p:cNvPr id="54" name="TextBox 53">
            <a:extLst>
              <a:ext uri="{FF2B5EF4-FFF2-40B4-BE49-F238E27FC236}">
                <a16:creationId xmlns:a16="http://schemas.microsoft.com/office/drawing/2014/main" xmlns="" id="{0AB7983A-7FE5-4F4A-95CE-2939F4BD96C7}"/>
              </a:ext>
            </a:extLst>
          </p:cNvPr>
          <p:cNvSpPr txBox="1"/>
          <p:nvPr/>
        </p:nvSpPr>
        <p:spPr>
          <a:xfrm>
            <a:off x="8568900" y="5583524"/>
            <a:ext cx="767751" cy="246221"/>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charset="0"/>
                <a:ea typeface="+mn-ea"/>
                <a:cs typeface="+mn-cs"/>
              </a:rPr>
              <a:t>High</a:t>
            </a:r>
          </a:p>
        </p:txBody>
      </p:sp>
      <p:sp>
        <p:nvSpPr>
          <p:cNvPr id="55" name="TextBox 54">
            <a:extLst>
              <a:ext uri="{FF2B5EF4-FFF2-40B4-BE49-F238E27FC236}">
                <a16:creationId xmlns:a16="http://schemas.microsoft.com/office/drawing/2014/main" xmlns="" id="{FA95D446-2DF0-4F67-B98B-1CEB62200DC6}"/>
              </a:ext>
            </a:extLst>
          </p:cNvPr>
          <p:cNvSpPr txBox="1"/>
          <p:nvPr/>
        </p:nvSpPr>
        <p:spPr>
          <a:xfrm>
            <a:off x="4318954" y="5613510"/>
            <a:ext cx="3579961" cy="276999"/>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Arial" charset="0"/>
                <a:ea typeface="+mn-ea"/>
                <a:cs typeface="+mn-cs"/>
              </a:rPr>
              <a:t>Economic Severity of Shock</a:t>
            </a:r>
          </a:p>
        </p:txBody>
      </p:sp>
      <p:sp>
        <p:nvSpPr>
          <p:cNvPr id="56" name="TextBox 55">
            <a:extLst>
              <a:ext uri="{FF2B5EF4-FFF2-40B4-BE49-F238E27FC236}">
                <a16:creationId xmlns:a16="http://schemas.microsoft.com/office/drawing/2014/main" xmlns="" id="{DBE9131D-9BD3-4A00-A3AC-BB61BF2C6BD6}"/>
              </a:ext>
            </a:extLst>
          </p:cNvPr>
          <p:cNvSpPr txBox="1"/>
          <p:nvPr/>
        </p:nvSpPr>
        <p:spPr>
          <a:xfrm>
            <a:off x="3829296" y="5091876"/>
            <a:ext cx="1316949" cy="23083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Student loans</a:t>
            </a:r>
          </a:p>
        </p:txBody>
      </p:sp>
      <p:sp>
        <p:nvSpPr>
          <p:cNvPr id="57" name="TextBox 56">
            <a:extLst>
              <a:ext uri="{FF2B5EF4-FFF2-40B4-BE49-F238E27FC236}">
                <a16:creationId xmlns:a16="http://schemas.microsoft.com/office/drawing/2014/main" xmlns="" id="{2A0CC544-11AF-4EB3-BAB9-126F2094E9EA}"/>
              </a:ext>
            </a:extLst>
          </p:cNvPr>
          <p:cNvSpPr txBox="1"/>
          <p:nvPr/>
        </p:nvSpPr>
        <p:spPr>
          <a:xfrm>
            <a:off x="3446470" y="4409980"/>
            <a:ext cx="1145517" cy="461665"/>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Subprime auto lending</a:t>
            </a:r>
          </a:p>
        </p:txBody>
      </p:sp>
      <p:sp>
        <p:nvSpPr>
          <p:cNvPr id="58" name="TextBox 57">
            <a:extLst>
              <a:ext uri="{FF2B5EF4-FFF2-40B4-BE49-F238E27FC236}">
                <a16:creationId xmlns:a16="http://schemas.microsoft.com/office/drawing/2014/main" xmlns="" id="{3BC31747-D82B-4398-AE6E-29EF52CFBAEB}"/>
              </a:ext>
            </a:extLst>
          </p:cNvPr>
          <p:cNvSpPr txBox="1"/>
          <p:nvPr/>
        </p:nvSpPr>
        <p:spPr>
          <a:xfrm>
            <a:off x="7435296" y="1866249"/>
            <a:ext cx="1354347" cy="461665"/>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Escalation in trade war</a:t>
            </a:r>
          </a:p>
        </p:txBody>
      </p:sp>
      <p:sp>
        <p:nvSpPr>
          <p:cNvPr id="59" name="TextBox 58">
            <a:extLst>
              <a:ext uri="{FF2B5EF4-FFF2-40B4-BE49-F238E27FC236}">
                <a16:creationId xmlns:a16="http://schemas.microsoft.com/office/drawing/2014/main" xmlns="" id="{48787732-A955-4C36-9E86-974188EC03AC}"/>
              </a:ext>
            </a:extLst>
          </p:cNvPr>
          <p:cNvSpPr txBox="1"/>
          <p:nvPr/>
        </p:nvSpPr>
        <p:spPr>
          <a:xfrm>
            <a:off x="3722148" y="1523050"/>
            <a:ext cx="1851088"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Manufacturing recession</a:t>
            </a:r>
          </a:p>
        </p:txBody>
      </p:sp>
      <p:sp>
        <p:nvSpPr>
          <p:cNvPr id="60" name="TextBox 59">
            <a:extLst>
              <a:ext uri="{FF2B5EF4-FFF2-40B4-BE49-F238E27FC236}">
                <a16:creationId xmlns:a16="http://schemas.microsoft.com/office/drawing/2014/main" xmlns="" id="{A7EF2DCD-4BB3-4714-AEE2-195A7116974F}"/>
              </a:ext>
            </a:extLst>
          </p:cNvPr>
          <p:cNvSpPr txBox="1"/>
          <p:nvPr/>
        </p:nvSpPr>
        <p:spPr>
          <a:xfrm>
            <a:off x="3402358" y="2253131"/>
            <a:ext cx="1172112"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Inventory correction</a:t>
            </a:r>
          </a:p>
        </p:txBody>
      </p:sp>
      <p:sp>
        <p:nvSpPr>
          <p:cNvPr id="61" name="TextBox 60">
            <a:extLst>
              <a:ext uri="{FF2B5EF4-FFF2-40B4-BE49-F238E27FC236}">
                <a16:creationId xmlns:a16="http://schemas.microsoft.com/office/drawing/2014/main" xmlns="" id="{3098193D-24FF-4496-8FBF-1B7A48D90850}"/>
              </a:ext>
            </a:extLst>
          </p:cNvPr>
          <p:cNvSpPr txBox="1"/>
          <p:nvPr/>
        </p:nvSpPr>
        <p:spPr>
          <a:xfrm>
            <a:off x="6520036" y="3486501"/>
            <a:ext cx="1317882"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Leveraged loan meltdown</a:t>
            </a:r>
          </a:p>
        </p:txBody>
      </p:sp>
      <p:sp>
        <p:nvSpPr>
          <p:cNvPr id="62" name="TextBox 61">
            <a:extLst>
              <a:ext uri="{FF2B5EF4-FFF2-40B4-BE49-F238E27FC236}">
                <a16:creationId xmlns:a16="http://schemas.microsoft.com/office/drawing/2014/main" xmlns="" id="{22C1B4B6-9FB1-47C9-8F4E-15C7BF2F237C}"/>
              </a:ext>
            </a:extLst>
          </p:cNvPr>
          <p:cNvSpPr txBox="1"/>
          <p:nvPr/>
        </p:nvSpPr>
        <p:spPr>
          <a:xfrm>
            <a:off x="3567106" y="3532958"/>
            <a:ext cx="1389476"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Decline in Commercial RE</a:t>
            </a:r>
          </a:p>
        </p:txBody>
      </p:sp>
      <p:sp>
        <p:nvSpPr>
          <p:cNvPr id="63" name="TextBox 62">
            <a:extLst>
              <a:ext uri="{FF2B5EF4-FFF2-40B4-BE49-F238E27FC236}">
                <a16:creationId xmlns:a16="http://schemas.microsoft.com/office/drawing/2014/main" xmlns="" id="{3A008484-B9C0-4D58-A162-90C3859A2A26}"/>
              </a:ext>
            </a:extLst>
          </p:cNvPr>
          <p:cNvSpPr txBox="1"/>
          <p:nvPr/>
        </p:nvSpPr>
        <p:spPr>
          <a:xfrm>
            <a:off x="4375399" y="2802706"/>
            <a:ext cx="846819" cy="461665"/>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Oil price shock</a:t>
            </a:r>
          </a:p>
        </p:txBody>
      </p:sp>
      <p:sp>
        <p:nvSpPr>
          <p:cNvPr id="64" name="TextBox 63">
            <a:extLst>
              <a:ext uri="{FF2B5EF4-FFF2-40B4-BE49-F238E27FC236}">
                <a16:creationId xmlns:a16="http://schemas.microsoft.com/office/drawing/2014/main" xmlns="" id="{ACC7B7CA-CAE3-4786-8AB4-6F1A197976CF}"/>
              </a:ext>
            </a:extLst>
          </p:cNvPr>
          <p:cNvSpPr txBox="1"/>
          <p:nvPr/>
        </p:nvSpPr>
        <p:spPr>
          <a:xfrm>
            <a:off x="5255221" y="4870610"/>
            <a:ext cx="1217743"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Consumer credit cycle</a:t>
            </a:r>
          </a:p>
        </p:txBody>
      </p:sp>
      <p:sp>
        <p:nvSpPr>
          <p:cNvPr id="65" name="TextBox 64">
            <a:extLst>
              <a:ext uri="{FF2B5EF4-FFF2-40B4-BE49-F238E27FC236}">
                <a16:creationId xmlns:a16="http://schemas.microsoft.com/office/drawing/2014/main" xmlns="" id="{E11C63BE-550A-4D05-9758-D86F981E306A}"/>
              </a:ext>
            </a:extLst>
          </p:cNvPr>
          <p:cNvSpPr txBox="1"/>
          <p:nvPr/>
        </p:nvSpPr>
        <p:spPr>
          <a:xfrm>
            <a:off x="4885632" y="3813052"/>
            <a:ext cx="1126474" cy="692497"/>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Sudden increase in inflation</a:t>
            </a:r>
          </a:p>
        </p:txBody>
      </p:sp>
      <p:sp>
        <p:nvSpPr>
          <p:cNvPr id="66" name="TextBox 65">
            <a:extLst>
              <a:ext uri="{FF2B5EF4-FFF2-40B4-BE49-F238E27FC236}">
                <a16:creationId xmlns:a16="http://schemas.microsoft.com/office/drawing/2014/main" xmlns="" id="{F9E2A3EB-95C3-4C6C-9C1C-C0C8E26B81DE}"/>
              </a:ext>
            </a:extLst>
          </p:cNvPr>
          <p:cNvSpPr txBox="1"/>
          <p:nvPr/>
        </p:nvSpPr>
        <p:spPr>
          <a:xfrm>
            <a:off x="4936632" y="2030019"/>
            <a:ext cx="1499920"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Stock market correction</a:t>
            </a:r>
          </a:p>
        </p:txBody>
      </p:sp>
      <p:sp>
        <p:nvSpPr>
          <p:cNvPr id="67" name="TextBox 66">
            <a:extLst>
              <a:ext uri="{FF2B5EF4-FFF2-40B4-BE49-F238E27FC236}">
                <a16:creationId xmlns:a16="http://schemas.microsoft.com/office/drawing/2014/main" xmlns="" id="{E564C8A6-E6BE-421D-8391-D8E349EF5DC8}"/>
              </a:ext>
            </a:extLst>
          </p:cNvPr>
          <p:cNvSpPr txBox="1"/>
          <p:nvPr/>
        </p:nvSpPr>
        <p:spPr>
          <a:xfrm>
            <a:off x="6294867" y="2479066"/>
            <a:ext cx="846819" cy="461665"/>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No Deal Brexit</a:t>
            </a:r>
          </a:p>
        </p:txBody>
      </p:sp>
      <p:sp>
        <p:nvSpPr>
          <p:cNvPr id="68" name="TextBox 67">
            <a:extLst>
              <a:ext uri="{FF2B5EF4-FFF2-40B4-BE49-F238E27FC236}">
                <a16:creationId xmlns:a16="http://schemas.microsoft.com/office/drawing/2014/main" xmlns="" id="{DC18CD6B-31AD-427A-A500-DD2BBD41E13E}"/>
              </a:ext>
            </a:extLst>
          </p:cNvPr>
          <p:cNvSpPr txBox="1"/>
          <p:nvPr/>
        </p:nvSpPr>
        <p:spPr>
          <a:xfrm>
            <a:off x="6436553" y="4761079"/>
            <a:ext cx="2504291" cy="230832"/>
          </a:xfrm>
          <a:prstGeom prst="rect">
            <a:avLst/>
          </a:prstGeom>
          <a:solidFill>
            <a:srgbClr val="FFFFFF"/>
          </a:solidFill>
        </p:spPr>
        <p:txBody>
          <a:bodyPr wrap="square" lIns="0" tIns="0" rIns="0" bIns="0" rtlCol="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Shadow Banking disruption</a:t>
            </a:r>
          </a:p>
        </p:txBody>
      </p:sp>
      <p:sp>
        <p:nvSpPr>
          <p:cNvPr id="69" name="TextBox 68">
            <a:extLst>
              <a:ext uri="{FF2B5EF4-FFF2-40B4-BE49-F238E27FC236}">
                <a16:creationId xmlns:a16="http://schemas.microsoft.com/office/drawing/2014/main" xmlns="" id="{951840D9-FC58-457B-8F91-B06EC5825B1D}"/>
              </a:ext>
            </a:extLst>
          </p:cNvPr>
          <p:cNvSpPr txBox="1"/>
          <p:nvPr/>
        </p:nvSpPr>
        <p:spPr>
          <a:xfrm>
            <a:off x="5283087" y="2978066"/>
            <a:ext cx="1114955" cy="692497"/>
          </a:xfrm>
          <a:prstGeom prst="rect">
            <a:avLst/>
          </a:prstGeom>
          <a:solidFill>
            <a:srgbClr val="FFFFFF"/>
          </a:solid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Labor market overheats</a:t>
            </a:r>
          </a:p>
        </p:txBody>
      </p:sp>
      <p:sp>
        <p:nvSpPr>
          <p:cNvPr id="70" name="TextBox 69">
            <a:extLst>
              <a:ext uri="{FF2B5EF4-FFF2-40B4-BE49-F238E27FC236}">
                <a16:creationId xmlns:a16="http://schemas.microsoft.com/office/drawing/2014/main" xmlns="" id="{97046D95-CAB3-4818-AD11-9850E310780D}"/>
              </a:ext>
            </a:extLst>
          </p:cNvPr>
          <p:cNvSpPr txBox="1"/>
          <p:nvPr/>
        </p:nvSpPr>
        <p:spPr>
          <a:xfrm>
            <a:off x="7898915" y="3481573"/>
            <a:ext cx="846819"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Liquidity crisis</a:t>
            </a:r>
          </a:p>
        </p:txBody>
      </p:sp>
      <p:sp>
        <p:nvSpPr>
          <p:cNvPr id="71" name="TextBox 70">
            <a:extLst>
              <a:ext uri="{FF2B5EF4-FFF2-40B4-BE49-F238E27FC236}">
                <a16:creationId xmlns:a16="http://schemas.microsoft.com/office/drawing/2014/main" xmlns="" id="{A50E983B-B466-4744-9229-D6A68AA60B87}"/>
              </a:ext>
            </a:extLst>
          </p:cNvPr>
          <p:cNvSpPr txBox="1"/>
          <p:nvPr/>
        </p:nvSpPr>
        <p:spPr>
          <a:xfrm>
            <a:off x="7119500" y="2782329"/>
            <a:ext cx="1094834"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Fed policy error</a:t>
            </a:r>
          </a:p>
        </p:txBody>
      </p:sp>
      <p:sp>
        <p:nvSpPr>
          <p:cNvPr id="72" name="TextBox 71">
            <a:extLst>
              <a:ext uri="{FF2B5EF4-FFF2-40B4-BE49-F238E27FC236}">
                <a16:creationId xmlns:a16="http://schemas.microsoft.com/office/drawing/2014/main" xmlns="" id="{784AE51B-A80F-470A-809D-4B26DA0CFAD7}"/>
              </a:ext>
            </a:extLst>
          </p:cNvPr>
          <p:cNvSpPr txBox="1"/>
          <p:nvPr/>
        </p:nvSpPr>
        <p:spPr>
          <a:xfrm>
            <a:off x="7107843" y="4116797"/>
            <a:ext cx="1339693" cy="461665"/>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Negative U.S. interest rates</a:t>
            </a:r>
          </a:p>
        </p:txBody>
      </p:sp>
      <p:sp>
        <p:nvSpPr>
          <p:cNvPr id="73" name="TextBox 72">
            <a:extLst>
              <a:ext uri="{FF2B5EF4-FFF2-40B4-BE49-F238E27FC236}">
                <a16:creationId xmlns:a16="http://schemas.microsoft.com/office/drawing/2014/main" xmlns="" id="{B6B13937-610D-477E-A484-F87C86649FF0}"/>
              </a:ext>
            </a:extLst>
          </p:cNvPr>
          <p:cNvSpPr txBox="1"/>
          <p:nvPr/>
        </p:nvSpPr>
        <p:spPr>
          <a:xfrm>
            <a:off x="6497902" y="5157890"/>
            <a:ext cx="1446588" cy="230832"/>
          </a:xfrm>
          <a:prstGeom prst="rect">
            <a:avLst/>
          </a:prstGeom>
          <a:noFill/>
        </p:spPr>
        <p:txBody>
          <a:bodyPr wrap="square" lIns="0" tIns="0" rIns="0" bIns="0" rtlCol="0">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1500" b="0" i="0" u="none" strike="noStrike" kern="1200" cap="none" spc="0" normalizeH="0" baseline="0" noProof="0" dirty="0">
                <a:ln>
                  <a:noFill/>
                </a:ln>
                <a:solidFill>
                  <a:srgbClr val="000000"/>
                </a:solidFill>
                <a:effectLst/>
                <a:uLnTx/>
                <a:uFillTx/>
                <a:latin typeface="Arial" charset="0"/>
                <a:ea typeface="+mn-ea"/>
                <a:cs typeface="+mn-cs"/>
              </a:rPr>
              <a:t>Powell removed</a:t>
            </a:r>
          </a:p>
        </p:txBody>
      </p:sp>
    </p:spTree>
    <p:extLst>
      <p:ext uri="{BB962C8B-B14F-4D97-AF65-F5344CB8AC3E}">
        <p14:creationId xmlns:p14="http://schemas.microsoft.com/office/powerpoint/2010/main" val="188802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p:cNvGraphicFramePr>
          <p:nvPr>
            <p:extLst/>
          </p:nvPr>
        </p:nvGraphicFramePr>
        <p:xfrm>
          <a:off x="473076" y="1508125"/>
          <a:ext cx="11520804"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220163" name="Rectangle 3"/>
          <p:cNvSpPr>
            <a:spLocks noGrp="1" noChangeArrowheads="1"/>
          </p:cNvSpPr>
          <p:nvPr>
            <p:ph type="title"/>
          </p:nvPr>
        </p:nvSpPr>
        <p:spPr>
          <a:xfrm>
            <a:off x="473074" y="465909"/>
            <a:ext cx="10972800" cy="615553"/>
          </a:xfrm>
          <a:noFill/>
        </p:spPr>
        <p:txBody>
          <a:bodyPr/>
          <a:lstStyle/>
          <a:p>
            <a:r>
              <a:rPr lang="en-US" sz="4000" noProof="1"/>
              <a:t>Fiscal Consequences Growing Larger</a:t>
            </a:r>
          </a:p>
        </p:txBody>
      </p:sp>
      <p:sp>
        <p:nvSpPr>
          <p:cNvPr id="220164" name="Text Box 4"/>
          <p:cNvSpPr txBox="1">
            <a:spLocks noChangeArrowheads="1"/>
          </p:cNvSpPr>
          <p:nvPr/>
        </p:nvSpPr>
        <p:spPr bwMode="gray">
          <a:xfrm>
            <a:off x="473075" y="1052631"/>
            <a:ext cx="11070102" cy="455494"/>
          </a:xfrm>
          <a:prstGeom prst="rect">
            <a:avLst/>
          </a:prstGeom>
          <a:noFill/>
          <a:ln w="9525">
            <a:noFill/>
            <a:miter lim="800000"/>
            <a:headEnd/>
            <a:tailEnd/>
          </a:ln>
          <a:effectLst/>
        </p:spPr>
        <p:txBody>
          <a:bodyPr lIns="0" tIns="0" rIns="0" bIns="0"/>
          <a:lstStyle/>
          <a:p>
            <a:pPr>
              <a:spcBef>
                <a:spcPct val="0"/>
              </a:spcBef>
            </a:pPr>
            <a:r>
              <a:rPr lang="en-US" sz="2800" dirty="0">
                <a:solidFill>
                  <a:srgbClr val="000000"/>
                </a:solidFill>
              </a:rPr>
              <a:t>Fiscal drag/boost from states and local governments, ppts</a:t>
            </a:r>
          </a:p>
        </p:txBody>
      </p:sp>
      <p:sp>
        <p:nvSpPr>
          <p:cNvPr id="220165" name="Text Box 5"/>
          <p:cNvSpPr txBox="1">
            <a:spLocks noChangeArrowheads="1"/>
          </p:cNvSpPr>
          <p:nvPr/>
        </p:nvSpPr>
        <p:spPr bwMode="gray">
          <a:xfrm>
            <a:off x="473075" y="6035040"/>
            <a:ext cx="9680353" cy="253916"/>
          </a:xfrm>
          <a:prstGeom prst="rect">
            <a:avLst/>
          </a:prstGeom>
          <a:noFill/>
          <a:ln w="9525">
            <a:noFill/>
            <a:miter lim="800000"/>
            <a:headEnd/>
            <a:tailEnd/>
          </a:ln>
          <a:effectLst/>
        </p:spPr>
        <p:txBody>
          <a:bodyPr wrap="square" lIns="0" tIns="0" rIns="0" bIns="0" anchor="b">
            <a:spAutoFit/>
          </a:bodyPr>
          <a:lstStyle/>
          <a:p>
            <a:pPr>
              <a:spcBef>
                <a:spcPct val="0"/>
              </a:spcBef>
            </a:pPr>
            <a:r>
              <a:rPr lang="en-US" sz="1650" dirty="0">
                <a:solidFill>
                  <a:srgbClr val="000000"/>
                </a:solidFill>
              </a:rPr>
              <a:t>Sources: BEA, Moody’s Analytics</a:t>
            </a:r>
          </a:p>
        </p:txBody>
      </p:sp>
    </p:spTree>
    <p:extLst>
      <p:ext uri="{BB962C8B-B14F-4D97-AF65-F5344CB8AC3E}">
        <p14:creationId xmlns:p14="http://schemas.microsoft.com/office/powerpoint/2010/main" val="1188040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noChangeAspect="1"/>
          </p:cNvGraphicFramePr>
          <p:nvPr>
            <p:extLst/>
          </p:nvPr>
        </p:nvGraphicFramePr>
        <p:xfrm>
          <a:off x="479690" y="1508125"/>
          <a:ext cx="11102710"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80899" name="Rectangle 3"/>
          <p:cNvSpPr>
            <a:spLocks noGrp="1" noChangeArrowheads="1"/>
          </p:cNvSpPr>
          <p:nvPr>
            <p:ph type="title"/>
          </p:nvPr>
        </p:nvSpPr>
        <p:spPr>
          <a:xfrm>
            <a:off x="458122" y="459377"/>
            <a:ext cx="11109325" cy="615553"/>
          </a:xfrm>
          <a:noFill/>
        </p:spPr>
        <p:txBody>
          <a:bodyPr/>
          <a:lstStyle/>
          <a:p>
            <a:r>
              <a:rPr lang="en-US" sz="4000" dirty="0"/>
              <a:t>Welcome to the 21</a:t>
            </a:r>
            <a:r>
              <a:rPr lang="en-US" sz="4000" baseline="30000" dirty="0"/>
              <a:t>st</a:t>
            </a:r>
            <a:r>
              <a:rPr lang="en-US" sz="4000" dirty="0"/>
              <a:t> Century</a:t>
            </a:r>
            <a:endParaRPr lang="en-US" sz="4000" noProof="1"/>
          </a:p>
        </p:txBody>
      </p:sp>
      <p:sp>
        <p:nvSpPr>
          <p:cNvPr id="80901" name="Text Box 5"/>
          <p:cNvSpPr txBox="1">
            <a:spLocks noChangeArrowheads="1"/>
          </p:cNvSpPr>
          <p:nvPr/>
        </p:nvSpPr>
        <p:spPr bwMode="gray">
          <a:xfrm>
            <a:off x="479690" y="6066575"/>
            <a:ext cx="9867679" cy="253916"/>
          </a:xfrm>
          <a:prstGeom prst="rect">
            <a:avLst/>
          </a:prstGeom>
          <a:noFill/>
          <a:ln w="9525">
            <a:noFill/>
            <a:miter lim="800000"/>
            <a:headEnd/>
            <a:tailEnd/>
          </a:ln>
          <a:effectLst/>
        </p:spPr>
        <p:txBody>
          <a:bodyPr wrap="square" lIns="0" tIns="0" rIns="0" bIns="0" anchor="b">
            <a:spAutoFit/>
          </a:bodyPr>
          <a:lstStyle/>
          <a:p>
            <a:pPr algn="l">
              <a:spcBef>
                <a:spcPct val="0"/>
              </a:spcBef>
            </a:pPr>
            <a:r>
              <a:rPr lang="en-US" sz="1650" dirty="0">
                <a:solidFill>
                  <a:schemeClr val="bg1"/>
                </a:solidFill>
              </a:rPr>
              <a:t>Sources: Census Bureau, Moody’s Analytics</a:t>
            </a:r>
          </a:p>
        </p:txBody>
      </p:sp>
      <p:sp>
        <p:nvSpPr>
          <p:cNvPr id="80907" name="Text Box 11"/>
          <p:cNvSpPr txBox="1">
            <a:spLocks noChangeArrowheads="1"/>
          </p:cNvSpPr>
          <p:nvPr/>
        </p:nvSpPr>
        <p:spPr bwMode="gray">
          <a:xfrm>
            <a:off x="458122" y="1131234"/>
            <a:ext cx="9585326" cy="376891"/>
          </a:xfrm>
          <a:prstGeom prst="rect">
            <a:avLst/>
          </a:prstGeom>
          <a:noFill/>
          <a:ln w="9525">
            <a:noFill/>
            <a:miter lim="800000"/>
            <a:headEnd/>
            <a:tailEnd/>
          </a:ln>
          <a:effectLst/>
        </p:spPr>
        <p:txBody>
          <a:bodyPr lIns="0" tIns="0" rIns="0" bIns="0"/>
          <a:lstStyle/>
          <a:p>
            <a:pPr algn="l">
              <a:spcBef>
                <a:spcPct val="0"/>
              </a:spcBef>
            </a:pPr>
            <a:r>
              <a:rPr lang="en-US" sz="2800" dirty="0">
                <a:solidFill>
                  <a:schemeClr val="bg1"/>
                </a:solidFill>
              </a:rPr>
              <a:t>State tax revenue, % change</a:t>
            </a:r>
          </a:p>
        </p:txBody>
      </p:sp>
    </p:spTree>
    <p:extLst>
      <p:ext uri="{BB962C8B-B14F-4D97-AF65-F5344CB8AC3E}">
        <p14:creationId xmlns:p14="http://schemas.microsoft.com/office/powerpoint/2010/main" val="2240362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00052789"/>
              </p:ext>
            </p:extLst>
          </p:nvPr>
        </p:nvGraphicFramePr>
        <p:xfrm>
          <a:off x="473075" y="1508125"/>
          <a:ext cx="11109325" cy="443547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455658" y="466288"/>
            <a:ext cx="10177462" cy="555976"/>
          </a:xfrm>
        </p:spPr>
        <p:txBody>
          <a:bodyPr/>
          <a:lstStyle/>
          <a:p>
            <a:r>
              <a:rPr lang="en-US" sz="4000" dirty="0"/>
              <a:t>Recessions Affect Revenues AND Spending</a:t>
            </a:r>
          </a:p>
        </p:txBody>
      </p:sp>
      <p:sp>
        <p:nvSpPr>
          <p:cNvPr id="5" name="Text Box 11"/>
          <p:cNvSpPr txBox="1">
            <a:spLocks noChangeArrowheads="1"/>
          </p:cNvSpPr>
          <p:nvPr/>
        </p:nvSpPr>
        <p:spPr bwMode="gray">
          <a:xfrm>
            <a:off x="473075" y="1062273"/>
            <a:ext cx="8226425" cy="454025"/>
          </a:xfrm>
          <a:prstGeom prst="rect">
            <a:avLst/>
          </a:prstGeom>
          <a:noFill/>
          <a:ln w="9525">
            <a:noFill/>
            <a:miter lim="800000"/>
            <a:headEnd/>
            <a:tailEnd/>
          </a:ln>
          <a:effectLst/>
        </p:spPr>
        <p:txBody>
          <a:bodyPr lIns="0" tIns="0" rIns="0" bIns="0"/>
          <a:lstStyle/>
          <a:p>
            <a:pPr>
              <a:spcBef>
                <a:spcPct val="0"/>
              </a:spcBef>
              <a:defRPr/>
            </a:pPr>
            <a:r>
              <a:rPr lang="en-US" sz="2800" dirty="0">
                <a:solidFill>
                  <a:srgbClr val="000000"/>
                </a:solidFill>
                <a:latin typeface="Arial"/>
              </a:rPr>
              <a:t>% change </a:t>
            </a:r>
            <a:r>
              <a:rPr lang="en-US" sz="2800" dirty="0" err="1">
                <a:solidFill>
                  <a:srgbClr val="000000"/>
                </a:solidFill>
                <a:latin typeface="Arial"/>
              </a:rPr>
              <a:t>yr</a:t>
            </a:r>
            <a:r>
              <a:rPr lang="en-US" sz="2800" dirty="0">
                <a:solidFill>
                  <a:srgbClr val="000000"/>
                </a:solidFill>
                <a:latin typeface="Arial"/>
              </a:rPr>
              <a:t> ago</a:t>
            </a:r>
          </a:p>
        </p:txBody>
      </p:sp>
      <p:sp>
        <p:nvSpPr>
          <p:cNvPr id="14" name="Text Box 5"/>
          <p:cNvSpPr txBox="1">
            <a:spLocks noChangeArrowheads="1"/>
          </p:cNvSpPr>
          <p:nvPr/>
        </p:nvSpPr>
        <p:spPr bwMode="gray">
          <a:xfrm>
            <a:off x="483961" y="6035040"/>
            <a:ext cx="8305800" cy="253916"/>
          </a:xfrm>
          <a:prstGeom prst="rect">
            <a:avLst/>
          </a:prstGeom>
          <a:noFill/>
          <a:ln w="9525">
            <a:noFill/>
            <a:miter lim="800000"/>
            <a:headEnd/>
            <a:tailEnd/>
          </a:ln>
          <a:effectLst/>
        </p:spPr>
        <p:txBody>
          <a:bodyPr lIns="0" tIns="0" rIns="0" bIns="0" anchor="b">
            <a:spAutoFit/>
          </a:bodyPr>
          <a:lstStyle/>
          <a:p>
            <a:pPr>
              <a:spcBef>
                <a:spcPct val="0"/>
              </a:spcBef>
              <a:defRPr/>
            </a:pPr>
            <a:r>
              <a:rPr lang="en-US" sz="1650" dirty="0">
                <a:solidFill>
                  <a:srgbClr val="000000"/>
                </a:solidFill>
                <a:latin typeface="Arial"/>
              </a:rPr>
              <a:t>Sources: BEA, Moody’s Analytics</a:t>
            </a:r>
          </a:p>
        </p:txBody>
      </p:sp>
    </p:spTree>
    <p:extLst>
      <p:ext uri="{BB962C8B-B14F-4D97-AF65-F5344CB8AC3E}">
        <p14:creationId xmlns:p14="http://schemas.microsoft.com/office/powerpoint/2010/main" val="1687899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2"/>
          <p:cNvGraphicFramePr>
            <a:graphicFrameLocks/>
          </p:cNvGraphicFramePr>
          <p:nvPr>
            <p:extLst>
              <p:ext uri="{D42A27DB-BD31-4B8C-83A1-F6EECF244321}">
                <p14:modId xmlns:p14="http://schemas.microsoft.com/office/powerpoint/2010/main" val="3109270807"/>
              </p:ext>
            </p:extLst>
          </p:nvPr>
        </p:nvGraphicFramePr>
        <p:xfrm>
          <a:off x="473075" y="1508124"/>
          <a:ext cx="11109325" cy="4435475"/>
        </p:xfrm>
        <a:graphic>
          <a:graphicData uri="http://schemas.openxmlformats.org/drawingml/2006/chart">
            <c:chart xmlns:c="http://schemas.openxmlformats.org/drawingml/2006/chart" xmlns:r="http://schemas.openxmlformats.org/officeDocument/2006/relationships" r:id="rId3"/>
          </a:graphicData>
        </a:graphic>
      </p:graphicFrame>
      <p:sp>
        <p:nvSpPr>
          <p:cNvPr id="220163" name="Rectangle 3"/>
          <p:cNvSpPr>
            <a:spLocks noGrp="1" noChangeArrowheads="1"/>
          </p:cNvSpPr>
          <p:nvPr>
            <p:ph type="title"/>
          </p:nvPr>
        </p:nvSpPr>
        <p:spPr>
          <a:xfrm>
            <a:off x="473075" y="465336"/>
            <a:ext cx="10972800" cy="615553"/>
          </a:xfrm>
        </p:spPr>
        <p:txBody>
          <a:bodyPr/>
          <a:lstStyle/>
          <a:p>
            <a:r>
              <a:rPr lang="en-US" sz="4000" noProof="1"/>
              <a:t>Mounting Mandatory Burden</a:t>
            </a:r>
          </a:p>
        </p:txBody>
      </p:sp>
      <p:sp>
        <p:nvSpPr>
          <p:cNvPr id="220164" name="Text Box 4"/>
          <p:cNvSpPr txBox="1">
            <a:spLocks noChangeArrowheads="1"/>
          </p:cNvSpPr>
          <p:nvPr/>
        </p:nvSpPr>
        <p:spPr bwMode="gray">
          <a:xfrm>
            <a:off x="473075" y="1076079"/>
            <a:ext cx="8226425" cy="409150"/>
          </a:xfrm>
          <a:prstGeom prst="rect">
            <a:avLst/>
          </a:prstGeom>
          <a:noFill/>
          <a:ln w="9525">
            <a:noFill/>
            <a:miter lim="800000"/>
            <a:headEnd/>
            <a:tailEnd/>
          </a:ln>
          <a:effectLst/>
        </p:spPr>
        <p:txBody>
          <a:bodyPr lIns="0" tIns="0" rIns="0" bIns="0"/>
          <a:lstStyle/>
          <a:p>
            <a:pPr algn="l">
              <a:spcBef>
                <a:spcPct val="0"/>
              </a:spcBef>
            </a:pPr>
            <a:r>
              <a:rPr lang="en-US" sz="2800" dirty="0">
                <a:solidFill>
                  <a:schemeClr val="bg1"/>
                </a:solidFill>
              </a:rPr>
              <a:t>State and local mandatory spending as a % of total</a:t>
            </a:r>
          </a:p>
        </p:txBody>
      </p:sp>
      <p:sp>
        <p:nvSpPr>
          <p:cNvPr id="220165" name="Text Box 5"/>
          <p:cNvSpPr txBox="1">
            <a:spLocks noChangeArrowheads="1"/>
          </p:cNvSpPr>
          <p:nvPr/>
        </p:nvSpPr>
        <p:spPr bwMode="gray">
          <a:xfrm>
            <a:off x="473075" y="6042391"/>
            <a:ext cx="8305800" cy="253916"/>
          </a:xfrm>
          <a:prstGeom prst="rect">
            <a:avLst/>
          </a:prstGeom>
          <a:noFill/>
          <a:ln w="9525">
            <a:noFill/>
            <a:miter lim="800000"/>
            <a:headEnd/>
            <a:tailEnd/>
          </a:ln>
          <a:effectLst/>
        </p:spPr>
        <p:txBody>
          <a:bodyPr lIns="0" tIns="0" rIns="0" bIns="0" anchor="b">
            <a:spAutoFit/>
          </a:bodyPr>
          <a:lstStyle/>
          <a:p>
            <a:pPr algn="l">
              <a:spcBef>
                <a:spcPct val="0"/>
              </a:spcBef>
            </a:pPr>
            <a:r>
              <a:rPr lang="en-US" sz="1650" dirty="0">
                <a:solidFill>
                  <a:schemeClr val="bg1"/>
                </a:solidFill>
              </a:rPr>
              <a:t>Sources: BEA, Moody’s Analytics</a:t>
            </a:r>
          </a:p>
        </p:txBody>
      </p:sp>
    </p:spTree>
    <p:extLst>
      <p:ext uri="{BB962C8B-B14F-4D97-AF65-F5344CB8AC3E}">
        <p14:creationId xmlns:p14="http://schemas.microsoft.com/office/powerpoint/2010/main" val="1904258046"/>
      </p:ext>
    </p:extLst>
  </p:cSld>
  <p:clrMapOvr>
    <a:masterClrMapping/>
  </p:clrMapOvr>
</p:sld>
</file>

<file path=ppt/theme/theme1.xml><?xml version="1.0" encoding="utf-8"?>
<a:theme xmlns:a="http://schemas.openxmlformats.org/drawingml/2006/main" name="1_MA Theme">
  <a:themeElements>
    <a:clrScheme name="Moodys CESA">
      <a:dk1>
        <a:srgbClr val="0028A0"/>
      </a:dk1>
      <a:lt1>
        <a:srgbClr val="000000"/>
      </a:lt1>
      <a:dk2>
        <a:srgbClr val="000000"/>
      </a:dk2>
      <a:lt2>
        <a:srgbClr val="000000"/>
      </a:lt2>
      <a:accent1>
        <a:srgbClr val="0028A0"/>
      </a:accent1>
      <a:accent2>
        <a:srgbClr val="78BE20"/>
      </a:accent2>
      <a:accent3>
        <a:srgbClr val="E35205"/>
      </a:accent3>
      <a:accent4>
        <a:srgbClr val="75787B"/>
      </a:accent4>
      <a:accent5>
        <a:srgbClr val="41B6E6"/>
      </a:accent5>
      <a:accent6>
        <a:srgbClr val="7030A0"/>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bg2"/>
            </a:solidFill>
          </a:defRPr>
        </a:defPPr>
      </a:lstStyle>
    </a:txDef>
  </a:objectDefaults>
  <a:extraClrSchemeLst/>
  <a:extLst>
    <a:ext uri="{05A4C25C-085E-4340-85A3-A5531E510DB2}">
      <thm15:themeFamily xmlns:thm15="http://schemas.microsoft.com/office/thememl/2012/main" name="Presentation1" id="{9B019B5B-A61E-440C-8F6D-38B2E16F2D9E}" vid="{A163E26E-2493-4631-9D53-45BEDE9223A1}"/>
    </a:ext>
  </a:extLst>
</a:theme>
</file>

<file path=ppt/theme/theme2.xml><?xml version="1.0" encoding="utf-8"?>
<a:theme xmlns:a="http://schemas.openxmlformats.org/drawingml/2006/main" name="2_MA Theme">
  <a:themeElements>
    <a:clrScheme name="Moodys CESA">
      <a:dk1>
        <a:srgbClr val="0028A0"/>
      </a:dk1>
      <a:lt1>
        <a:srgbClr val="000000"/>
      </a:lt1>
      <a:dk2>
        <a:srgbClr val="000000"/>
      </a:dk2>
      <a:lt2>
        <a:srgbClr val="000000"/>
      </a:lt2>
      <a:accent1>
        <a:srgbClr val="0028A0"/>
      </a:accent1>
      <a:accent2>
        <a:srgbClr val="78BE20"/>
      </a:accent2>
      <a:accent3>
        <a:srgbClr val="E35205"/>
      </a:accent3>
      <a:accent4>
        <a:srgbClr val="75787B"/>
      </a:accent4>
      <a:accent5>
        <a:srgbClr val="41B6E6"/>
      </a:accent5>
      <a:accent6>
        <a:srgbClr val="7030A0"/>
      </a:accent6>
      <a:hlink>
        <a:srgbClr val="009FDF"/>
      </a:hlink>
      <a:folHlink>
        <a:srgbClr val="009FDF"/>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solidFill>
              <a:schemeClr val="bg2"/>
            </a:solidFill>
          </a:defRPr>
        </a:defPPr>
      </a:lstStyle>
    </a:txDef>
  </a:objectDefaults>
  <a:extraClrSchemeLst/>
  <a:extLst>
    <a:ext uri="{05A4C25C-085E-4340-85A3-A5531E510DB2}">
      <thm15:themeFamily xmlns:thm15="http://schemas.microsoft.com/office/thememl/2012/main" name="Office2017-UniversalTemplate.potm [Read-Only]" id="{91C6AF28-A65C-4E66-8B9D-03EA3CB7127A}" vid="{9258FDF6-4280-4A93-8A04-2706D61AB1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niversalTemplate_20100326">
    <a:dk1>
      <a:srgbClr val="080808"/>
    </a:dk1>
    <a:lt1>
      <a:srgbClr val="0028A0"/>
    </a:lt1>
    <a:dk2>
      <a:srgbClr val="080808"/>
    </a:dk2>
    <a:lt2>
      <a:srgbClr val="0028A0"/>
    </a:lt2>
    <a:accent1>
      <a:srgbClr val="3C915F"/>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2007_MA_Theme">
    <a:dk1>
      <a:srgbClr val="080808"/>
    </a:dk1>
    <a:lt1>
      <a:srgbClr val="0028A0"/>
    </a:lt1>
    <a:dk2>
      <a:srgbClr val="080808"/>
    </a:dk2>
    <a:lt2>
      <a:srgbClr val="0028A0"/>
    </a:lt2>
    <a:accent1>
      <a:srgbClr val="28A082"/>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UniversalTemplate_20100326">
    <a:dk1>
      <a:srgbClr val="080808"/>
    </a:dk1>
    <a:lt1>
      <a:srgbClr val="0028A0"/>
    </a:lt1>
    <a:dk2>
      <a:srgbClr val="080808"/>
    </a:dk2>
    <a:lt2>
      <a:srgbClr val="0028A0"/>
    </a:lt2>
    <a:accent1>
      <a:srgbClr val="329169"/>
    </a:accent1>
    <a:accent2>
      <a:srgbClr val="F58C3C"/>
    </a:accent2>
    <a:accent3>
      <a:srgbClr val="1E50AA"/>
    </a:accent3>
    <a:accent4>
      <a:srgbClr val="FFC832"/>
    </a:accent4>
    <a:accent5>
      <a:srgbClr val="76A305"/>
    </a:accent5>
    <a:accent6>
      <a:srgbClr val="965096"/>
    </a:accent6>
    <a:hlink>
      <a:srgbClr val="0028A0"/>
    </a:hlink>
    <a:folHlink>
      <a:srgbClr val="0028A0"/>
    </a:folHlink>
  </a:clrScheme>
  <a:fontScheme name="Conf_Template_Fall09">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UI/_rels/customUI14.xml.rels><?xml version="1.0" encoding="UTF-8" standalone="yes"?>
<Relationships xmlns="http://schemas.openxmlformats.org/package/2006/relationships"><Relationship Id="Fill_Light_Green_50" Type="http://schemas.openxmlformats.org/officeDocument/2006/relationships/image" Target="images/Fill_Light_Green_50.png"/><Relationship Id="Fill_Medium_Gray" Type="http://schemas.openxmlformats.org/officeDocument/2006/relationships/image" Target="images/Fill_Medium_Gray.png"/><Relationship Id="Moodys_Bullet_2" Type="http://schemas.openxmlformats.org/officeDocument/2006/relationships/image" Target="images/Moodys_Bullet_2.png"/><Relationship Id="Stroke_Dark_Gray" Type="http://schemas.openxmlformats.org/officeDocument/2006/relationships/image" Target="images/Stroke_Dark_Gray.png"/><Relationship Id="Stroke_Green_50" Type="http://schemas.openxmlformats.org/officeDocument/2006/relationships/image" Target="images/Stroke_Green_50.png"/><Relationship Id="Stroke_Light_Green" Type="http://schemas.openxmlformats.org/officeDocument/2006/relationships/image" Target="images/Stroke_Light_Green.png"/><Relationship Id="Fill_Dark_Gray_50" Type="http://schemas.openxmlformats.org/officeDocument/2006/relationships/image" Target="images/Fill_Dark_Gray_50.png"/><Relationship Id="Fill_Orange_50" Type="http://schemas.openxmlformats.org/officeDocument/2006/relationships/image" Target="images/Fill_Orange_50.png"/><Relationship Id="Stroke_Moodys_Blue" Type="http://schemas.openxmlformats.org/officeDocument/2006/relationships/image" Target="images/Stroke_Moodys_Blue.png"/><Relationship Id="Stroke_None" Type="http://schemas.openxmlformats.org/officeDocument/2006/relationships/image" Target="images/Stroke_None.png"/><Relationship Id="Stroke_Purple" Type="http://schemas.openxmlformats.org/officeDocument/2006/relationships/image" Target="images/Stroke_Purple.png"/><Relationship Id="Fill_Teal_50" Type="http://schemas.openxmlformats.org/officeDocument/2006/relationships/image" Target="images/Fill_Teal_50.png"/><Relationship Id="Stroke_Light_Green_50" Type="http://schemas.openxmlformats.org/officeDocument/2006/relationships/image" Target="images/Stroke_Light_Green_50.png"/><Relationship Id="Stroke_Teal" Type="http://schemas.openxmlformats.org/officeDocument/2006/relationships/image" Target="images/Stroke_Teal.png"/><Relationship Id="Stroke_White" Type="http://schemas.openxmlformats.org/officeDocument/2006/relationships/image" Target="images/Stroke_White.png"/><Relationship Id="Fill_Dark_Blue" Type="http://schemas.openxmlformats.org/officeDocument/2006/relationships/image" Target="images/Fill_Dark_Blue.png"/><Relationship Id="Fill_Light_Blue" Type="http://schemas.openxmlformats.org/officeDocument/2006/relationships/image" Target="images/Fill_Light_Blue.png"/><Relationship Id="Fill_None" Type="http://schemas.openxmlformats.org/officeDocument/2006/relationships/image" Target="images/Fill_None.png"/><Relationship Id="Fill_Orange" Type="http://schemas.openxmlformats.org/officeDocument/2006/relationships/image" Target="images/Fill_Orange.png"/><Relationship Id="Fill_Red" Type="http://schemas.openxmlformats.org/officeDocument/2006/relationships/image" Target="images/Fill_Red.png"/><Relationship Id="Stroke_Black" Type="http://schemas.openxmlformats.org/officeDocument/2006/relationships/image" Target="images/Stroke_Black.png"/><Relationship Id="Stroke_Orange_50" Type="http://schemas.openxmlformats.org/officeDocument/2006/relationships/image" Target="images/Stroke_Orange_50.png"/><Relationship Id="Fill_Light_Green" Type="http://schemas.openxmlformats.org/officeDocument/2006/relationships/image" Target="images/Fill_Light_Green.png"/><Relationship Id="Fill_Green" Type="http://schemas.openxmlformats.org/officeDocument/2006/relationships/image" Target="images/Fill_Green.png"/><Relationship Id="Fill_Moodys_Blue" Type="http://schemas.openxmlformats.org/officeDocument/2006/relationships/image" Target="images/Fill_Moodys_Blue.png"/><Relationship Id="Fill_Teal" Type="http://schemas.openxmlformats.org/officeDocument/2006/relationships/image" Target="images/Fill_Teal.png"/><Relationship Id="Stroke_Dark_Blue" Type="http://schemas.openxmlformats.org/officeDocument/2006/relationships/image" Target="images/Stroke_Dark_Blue.png"/><Relationship Id="Fill_Purple_50" Type="http://schemas.openxmlformats.org/officeDocument/2006/relationships/image" Target="images/Fill_Purple_50.png"/><Relationship Id="Moodys_Bullet_3" Type="http://schemas.openxmlformats.org/officeDocument/2006/relationships/image" Target="images/Moodys_Bullet_3.png"/><Relationship Id="Moodys_Bullets" Type="http://schemas.openxmlformats.org/officeDocument/2006/relationships/image" Target="images/Moodys_Bullets.png"/><Relationship Id="Stroke_Cyan" Type="http://schemas.openxmlformats.org/officeDocument/2006/relationships/image" Target="images/Stroke_Cyan.png"/><Relationship Id="Stroke_Cyan_50" Type="http://schemas.openxmlformats.org/officeDocument/2006/relationships/image" Target="images/Stroke_Cyan_50.png"/><Relationship Id="Stroke_Dark_Blue_50" Type="http://schemas.openxmlformats.org/officeDocument/2006/relationships/image" Target="images/Stroke_Dark_Blue_50.png"/><Relationship Id="Stroke_Orange" Type="http://schemas.openxmlformats.org/officeDocument/2006/relationships/image" Target="images/Stroke_Orange.png"/><Relationship Id="Fill_Green_50" Type="http://schemas.openxmlformats.org/officeDocument/2006/relationships/image" Target="images/Fill_Green_50.png"/><Relationship Id="Stroke_Light_Blue_50" Type="http://schemas.openxmlformats.org/officeDocument/2006/relationships/image" Target="images/Stroke_Light_Blue_50.png"/><Relationship Id="Stroke_Moodys_Blue_50" Type="http://schemas.openxmlformats.org/officeDocument/2006/relationships/image" Target="images/Stroke_Moodys_Blue_50.png"/><Relationship Id="Stroke_Purple_50" Type="http://schemas.openxmlformats.org/officeDocument/2006/relationships/image" Target="images/Stroke_Purple_50.png"/><Relationship Id="Fill_Cyan" Type="http://schemas.openxmlformats.org/officeDocument/2006/relationships/image" Target="images/Fill_Cyan.png"/><Relationship Id="Fill_Light_Blue_50" Type="http://schemas.openxmlformats.org/officeDocument/2006/relationships/image" Target="images/Fill_Light_Blue_50.png"/><Relationship Id="Fill_Medium_Gray_50" Type="http://schemas.openxmlformats.org/officeDocument/2006/relationships/image" Target="images/Fill_Medium_Gray_50.png"/><Relationship Id="Fill_White" Type="http://schemas.openxmlformats.org/officeDocument/2006/relationships/image" Target="images/Fill_White.png"/><Relationship Id="Moodys_Bullet_1" Type="http://schemas.openxmlformats.org/officeDocument/2006/relationships/image" Target="images/Moodys_Bullet_1.png"/><Relationship Id="Fill_Black" Type="http://schemas.openxmlformats.org/officeDocument/2006/relationships/image" Target="images/Fill_Black.png"/><Relationship Id="Stroke_Dark_Gray_50" Type="http://schemas.openxmlformats.org/officeDocument/2006/relationships/image" Target="images/Stroke_Dark_Gray_50.png"/><Relationship Id="Stroke_Light_Blue" Type="http://schemas.openxmlformats.org/officeDocument/2006/relationships/image" Target="images/Stroke_Light_Blue.png"/><Relationship Id="Stroke_Red" Type="http://schemas.openxmlformats.org/officeDocument/2006/relationships/image" Target="images/Stroke_Red.png"/><Relationship Id="Fill_Red_50" Type="http://schemas.openxmlformats.org/officeDocument/2006/relationships/image" Target="images/Fill_Red_50.png"/><Relationship Id="Stroke_Medium_Gray_50" Type="http://schemas.openxmlformats.org/officeDocument/2006/relationships/image" Target="images/Stroke_Medium_Gray_50.png"/><Relationship Id="Stroke_Teal_50" Type="http://schemas.openxmlformats.org/officeDocument/2006/relationships/image" Target="images/Stroke_Teal_50.png"/><Relationship Id="Moodys_Bullet_4" Type="http://schemas.openxmlformats.org/officeDocument/2006/relationships/image" Target="images/Moodys_Bullet_4.png"/><Relationship Id="Stroke_Medium_Gray" Type="http://schemas.openxmlformats.org/officeDocument/2006/relationships/image" Target="images/Stroke_Medium_Gray.png"/><Relationship Id="Fill_Cyan_50" Type="http://schemas.openxmlformats.org/officeDocument/2006/relationships/image" Target="images/Fill_Cyan_50.png"/><Relationship Id="Fill_Dark_Blue_50" Type="http://schemas.openxmlformats.org/officeDocument/2006/relationships/image" Target="images/Fill_Dark_Blue_50.png"/><Relationship Id="Fill_Moodys_Blue_50" Type="http://schemas.openxmlformats.org/officeDocument/2006/relationships/image" Target="images/Fill_Moodys_Blue_50.png"/><Relationship Id="Fill_Dark_Gray" Type="http://schemas.openxmlformats.org/officeDocument/2006/relationships/image" Target="images/Fill_Dark_Gray.png"/><Relationship Id="Fill_Purple" Type="http://schemas.openxmlformats.org/officeDocument/2006/relationships/image" Target="images/Fill_Purple.png"/><Relationship Id="Stroke_Green" Type="http://schemas.openxmlformats.org/officeDocument/2006/relationships/image" Target="images/Stroke_Green.png"/><Relationship Id="Stroke_Red_50" Type="http://schemas.openxmlformats.org/officeDocument/2006/relationships/image" Target="images/Stroke_Red_50.png"/></Relationships>
</file>

<file path=customUI/customUI14.xml><?xml version="1.0" encoding="utf-8"?>
<customUI xmlns="http://schemas.microsoft.com/office/2009/07/customui">
  <ribbon startFromScratch="false">
    <tabs>
      <tab id="MoodysTab" label="MOODY'S TOOLS" insertAfterMso="TabHome">
        <group id="PPT_Graphic_Colours" label="Moody's Template Colors">
          <box id="PPT_Graphic_Colours_Box_1" boxStyle="horizontal">
            <button id="PPT_Fill_Green" label="Green" showLabel="false" size="normal" image="Fill_Green" onAction="FillChange"/>
            <button id="PPT_Fill_Light_Blue" label="Light Blue" showLabel="false" size="normal" image="Fill_Light_Blue" onAction="FillChange"/>
            <button id="PPT_Fill_Moodys_Blue" label="Moody's Blue" showLabel="false" size="normal" image="Fill_Moodys_Blue" onAction="FillChange"/>
            <button id="PPT_Fill_Light_Green" label="Light Green" showLabel="false" size="normal" image="Fill_Light_Green" onAction="FillChange"/>
            <button id="PPT_Fill_Medium_Gray" label="Medium Gray" showLabel="false" size="normal" image="Fill_Medium_Gray" onAction="FillChange"/>
            <button id="PPT_Fill_Dark_Blue" label="Dark Blue" showLabel="false" size="normal" image="Fill_Dark_Blue" onAction="FillChange"/>
            <button id="PPT_Fill_Purple" label="Purple" showLabel="false" size="normal" image="Fill_Purple" onAction="FillChange"/>
            <button id="PPT_Fill_Orange" label="Orange" showLabel="false" size="normal" image="Fill_Orange" onAction="FillChange"/>
            <button id="PPT_Fill_Teal" label="Teal" showLabel="false" size="normal" image="Fill_Teal" onAction="FillChange"/>
            <button id="PPT_Fill_Dark_Gray" label="Dark Gray" showLabel="false" size="normal" image="Fill_Dark_Gray" onAction="FillChange"/>
            <button id="PPT_Fill_Red" label="Red" showLabel="false" size="normal" image="Fill_Red" onAction="FillChange"/>
            <button id="PPT_Fill_Cyan" label="Cyan" showLabel="false" size="normal" image="Fill_Cyan" onAction="FillChange"/>
            <labelControl id="PPT_Graphic_Colours_Label_1" label="Fills"/>
          </box>
          <box id="PPT_Graphic_Colours_Box_2" boxStyle="horizontal">
            <button id="PPT_Stroke_Green" label="Green" showLabel="false" size="normal" image="Stroke_Green" onAction="StrokeChange"/>
            <button id="PPT_Stroke_Light_Blue" label="Light Blue" showLabel="false" size="normal" image="Stroke_Light_Blue" onAction="StrokeChange"/>
            <button id="PPT_Stroke_Moodys_Blue" label="Moody's Blue" showLabel="false" size="normal" image="Stroke_Moodys_Blue" onAction="StrokeChange"/>
            <button id="PPT_Stroke_Light_Green" label="Light Green" showLabel="false" size="normal" image="Stroke_Light_Green" onAction="StrokeChange"/>
            <button id="PPT_Stroke_Medium_Gray" label="Medium Gray" showLabel="false" size="normal" image="Stroke_Medium_Gray" onAction="StrokeChange"/>
            <button id="PPT_Stroke_Dark_Blue" label="Dark Blue" showLabel="false" size="normal" image="Stroke_Dark_Blue" onAction="StrokeChange"/>
            <button id="PPT_Stroke_Purple" label="Purple" showLabel="false" size="normal" image="Stroke_Purple" onAction="StrokeChange"/>
            <button id="PPT_Stroke_Orange" label="Orange" showLabel="false" size="normal" image="Stroke_Orange" onAction="StrokeChange"/>
            <button id="PPT_Stroke_Teal" label="Teal" showLabel="false" size="normal" image="Stroke_Teal" onAction="StrokeChange"/>
            <button id="PPT_Stroke_Dark_Gray" label="Dark Gray" showLabel="false" size="normal" image="Stroke_Dark_Gray" onAction="StrokeChange"/>
            <button id="PPT_Stroke_Red" label="Red" showLabel="false" size="normal" image="Stroke_Red" onAction="StrokeChange"/>
            <button id="PPT_Stroke_Cyan" label="Cyan" showLabel="false" size="normal" image="Stroke_Cyan" onAction="StrokeChange"/>
            <labelControl id="PPT_Graphic_Colours_Label_2" label="Strokes"/>
          </box>
        </group>
        <group id="PPT_Tint_Colours" label="Moody's Template Colors (Tints)">
          <box id="PPT_Tint_Colours_Box_1" boxStyle="horizontal">
            <button id="PPT_Fill_Green_50" label="Green 50%" showLabel="false" size="normal" image="Fill_Green_50" onAction="FillChange"/>
            <button id="PPT_Fill_Light_Blue_50" label="Light Blue 50%" showLabel="false" size="normal" image="Fill_Light_Blue_50" onAction="FillChange"/>
            <button id="PPT_Fill_Moodys_Blue_50" label="Moody's Blue 50%" showLabel="false" size="normal" image="Fill_Moodys_Blue_50" onAction="FillChange"/>
            <button id="PPT_Fill_Light_Green_50" label="Light Green 50%" showLabel="false" size="normal" image="Fill_Light_Green_50" onAction="FillChange"/>
            <button id="PPT_Fill_Medium_Gray_50" label="Medium Gray 50%" showLabel="false" size="normal" image="Fill_Medium_Gray_50" onAction="FillChange"/>
            <button id="PPT_Fill_Dark_Blue_50" label="Dark Blue 50%" showLabel="false" size="normal" image="Fill_Dark_Blue_50" onAction="FillChange"/>
            <button id="PPT_Fill_Purple_50" label="Purple 50%" showLabel="false" size="normal" image="Fill_Purple_50" onAction="FillChange"/>
            <button id="PPT_Fill_Orange_50" label="Orange 50%" showLabel="false" size="normal" image="Fill_Orange_50" onAction="FillChange"/>
            <button id="PPT_Fill_Teal_50" label="Teal 50%" showLabel="false" size="normal" image="Fill_Teal_50" onAction="FillChange"/>
            <button id="PPT_Fill_Dark_Gray_50" label="Dark Gray 50%" showLabel="false" size="normal" image="Fill_Dark_Gray_50" onAction="FillChange"/>
            <button id="PPT_Fill_Red_50" label="Red 50%" showLabel="false" size="normal" image="Fill_Red_50" onAction="FillChange"/>
            <button id="PPT_Fill_Cyan_50" label="Cyan 50%" showLabel="false" size="normal" image="Fill_Cyan_50" onAction="FillChange"/>
            <labelControl id="PPT_Tint_Colours_Label_1" label="Fills"/>
          </box>
          <box id="PPT_Tint_Colours_Box_2" boxStyle="horizontal">
            <button id="PPT_Stroke_Green_50" label="Green 50%" showLabel="false" size="normal" image="Stroke_Green_50" onAction="StrokeChange"/>
            <button id="PPT_Stroke_Light_Blue_50" label="Light Blue 50%" showLabel="false" size="normal" image="Stroke_Light_Blue_50" onAction="StrokeChange"/>
            <button id="PPT_Stroke_Moodys_Blue_50" label="Moody's Blue 50%" showLabel="false" size="normal" image="Stroke_Moodys_Blue_50" onAction="StrokeChange"/>
            <button id="PPT_Stroke_Light_Green_50" label="Light Green 50%" showLabel="false" size="normal" image="Stroke_Light_Green_50" onAction="StrokeChange"/>
            <button id="PPT_Stroke_Medium_Gray_50" label="Medium Gray 50%" showLabel="false" size="normal" image="Stroke_Medium_Gray_50" onAction="StrokeChange"/>
            <button id="PPT_Stroke_Dark_Blue_50" label="Dark Blue 50%" showLabel="false" size="normal" image="Stroke_Dark_Blue_50" onAction="StrokeChange"/>
            <button id="PPT_Stroke_Purple_50" label="Purple 50%" showLabel="false" size="normal" image="Stroke_Purple_50" onAction="StrokeChange"/>
            <button id="PPT_Stroke_Orange_50" label="Orange 50%" showLabel="false" size="normal" image="Stroke_Orange_50" onAction="StrokeChange"/>
            <button id="PPT_Stroke_Teal_50" label="Teal 50%" showLabel="false" size="normal" image="Stroke_Teal_50" onAction="StrokeChange"/>
            <button id="PPT_Stroke_Dark_Gray_50" label="Dark Gray 50%" showLabel="false" size="normal" image="Stroke_Dark_Gray_50" onAction="StrokeChange"/>
            <button id="PPT_Stroke_Red_50" label="Red 50%" showLabel="false" size="normal" image="Stroke_Red_50" onAction="StrokeChange"/>
            <button id="PPT_Stroke_Cyan_50" label="Cyan 50%" showLabel="false" size="normal" image="Stroke_Cyan_50" onAction="StrokeChange"/>
            <labelControl id="PPT_Tint_Colours_Label_2" label="Strokes"/>
          </box>
        </group>
        <group id="PPT_Common_Colours" label="Other Colors">
          <box id="PPT_Common_Colours_Box_1" boxStyle="horizontal">
            <button id="PPT_Fill_Black" label="Black" showLabel="false" size="normal" image="Fill_Black" onAction="FillChange"/>
            <button id="PPT_Fill_White" label="White" showLabel="false" size="normal" image="Fill_White" onAction="FillChange"/>
            <button id="PPT_Fill_None" label="Remove Fill" showLabel="false" size="normal" image="Fill_None" onAction="FillChange"/>
            <labelControl id="PPT_Common_Colours_Label_1" label="Fills"/>
          </box>
          <box id="PPT_Common_Colours_Box_2" boxStyle="horizontal">
            <button id="PPT_Stroke_Black" label="Black" showLabel="false" size="normal" image="Stroke_Black" onAction="StrokeChange"/>
            <button id="PPT_Stroke_White" label="White" showLabel="false" size="normal" image="Stroke_White" onAction="StrokeChange"/>
            <button id="PPT_Stroke_None" label="Remove Stroke" showLabel="false" size="normal" image="Stroke_None" onAction="StrokeChange"/>
            <labelControl id="PPT_Common_Colours_Label_2" label="Strokes"/>
          </box>
        </group>
        <group id="PPT_Formatting_Tools" label="Formatting Tools">
          <menu id="PPT_Moodys_Bullets_Split" label="Moody's Bullets" image="Moodys_Bullets" size="large">
            <button id="PPT_Moodys_Bullets_L1" label="Level 1" image="Moodys_Bullet_1" onAction="Format_Bullets"/>
            <button id="PPT_Moodys_Bullets_L2" label="Level 2" image="Moodys_Bullet_2" onAction="Format_Bullets"/>
            <button id="PPT_Moodys_Bullets_L3" label="Level 3" image="Moodys_Bullet_3" onAction="Format_Bullets"/>
            <button id="PPT_Moodys_Bullets_L4" label="Level 4" image="Moodys_Bullet_4" onAction="Format_Bullets"/>
            <button id="PPT_Moodys_Bullets_None" label="None" image="Stroke_Black" onAction="Format_Bullets"/>
          </menu>
          <button id="PPT_Update_Master_Footer" label="Update Title in Footer" size="large" imageMso="ViewSlideMasterView" onAction="UpdateMasterTitle"/>
          <button idMso="SlideReset" label="Reset Slide Layout" size="normal"/>
          <gallery idMso="SlideLayoutGallery" label="Change Slide Layout"/>
          <checkBox idMso="GuidesShowHide" label="Toggle Guides"/>
        </group>
        <group id="PPT_Developer_Tools" label="Developer Tools" getVisible="GetVisible">
          <button id="PPT_Name_Text_Box" label="Name Text Box" size="large" imageMso="ActiveXTextBox" onAction="Name_Text_Box"/>
          <button id="PPT_Slide_Info" label="Slide Info" size="large" imageMso="Help" onAction="SlideInformation"/>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F9E07C51393F41AE4BF2DF94AB6B98" ma:contentTypeVersion="13" ma:contentTypeDescription="Create a new document." ma:contentTypeScope="" ma:versionID="2b38533ee2c1df7397ea62865a23daa9">
  <xsd:schema xmlns:xsd="http://www.w3.org/2001/XMLSchema" xmlns:xs="http://www.w3.org/2001/XMLSchema" xmlns:p="http://schemas.microsoft.com/office/2006/metadata/properties" xmlns:ns3="02f5293e-d966-4362-a205-e7f4030fb24c" xmlns:ns4="bd26c24e-322d-4154-a235-3e0f4ac0fd57" targetNamespace="http://schemas.microsoft.com/office/2006/metadata/properties" ma:root="true" ma:fieldsID="edc2cdfc056939d952849819ca5e8e67" ns3:_="" ns4:_="">
    <xsd:import namespace="02f5293e-d966-4362-a205-e7f4030fb24c"/>
    <xsd:import namespace="bd26c24e-322d-4154-a235-3e0f4ac0fd5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GenerationTime" minOccurs="0"/>
                <xsd:element ref="ns4:MediaServiceEventHashCode" minOccurs="0"/>
                <xsd:element ref="ns4:MediaServiceDateTaken" minOccurs="0"/>
                <xsd:element ref="ns4:MediaServiceOCR"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f5293e-d966-4362-a205-e7f4030fb2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26c24e-322d-4154-a235-3e0f4ac0fd5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960996-FE66-4EA7-A361-46F24D4EBD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2f5293e-d966-4362-a205-e7f4030fb24c"/>
    <ds:schemaRef ds:uri="bd26c24e-322d-4154-a235-3e0f4ac0fd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03F377-50E8-42E7-9B00-29687F022690}">
  <ds:schemaRefs>
    <ds:schemaRef ds:uri="http://schemas.microsoft.com/sharepoint/v3/contenttype/forms"/>
  </ds:schemaRefs>
</ds:datastoreItem>
</file>

<file path=customXml/itemProps3.xml><?xml version="1.0" encoding="utf-8"?>
<ds:datastoreItem xmlns:ds="http://schemas.openxmlformats.org/officeDocument/2006/customXml" ds:itemID="{BDAA3141-7EC6-484B-A697-EFDBB117FCA0}">
  <ds:schemaRefs>
    <ds:schemaRef ds:uri="bd26c24e-322d-4154-a235-3e0f4ac0fd57"/>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02f5293e-d966-4362-a205-e7f4030fb24c"/>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TotalTime>
  <Words>1060</Words>
  <Application>Microsoft Office PowerPoint</Application>
  <PresentationFormat>Widescreen</PresentationFormat>
  <Paragraphs>90</Paragraphs>
  <Slides>14</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14</vt:i4>
      </vt:variant>
    </vt:vector>
  </HeadingPairs>
  <TitlesOfParts>
    <vt:vector size="19" baseType="lpstr">
      <vt:lpstr>宋体</vt:lpstr>
      <vt:lpstr>Arial</vt:lpstr>
      <vt:lpstr>Calibri</vt:lpstr>
      <vt:lpstr>1_MA Theme</vt:lpstr>
      <vt:lpstr>2_MA Theme</vt:lpstr>
      <vt:lpstr>As Good As It Gets</vt:lpstr>
      <vt:lpstr>It’s Getting Late</vt:lpstr>
      <vt:lpstr>How Good is Too Good?</vt:lpstr>
      <vt:lpstr>Could This Time Be Different?</vt:lpstr>
      <vt:lpstr>What Could Go Wrong?</vt:lpstr>
      <vt:lpstr>Fiscal Consequences Growing Larger</vt:lpstr>
      <vt:lpstr>Welcome to the 21st Century</vt:lpstr>
      <vt:lpstr>Recessions Affect Revenues AND Spending</vt:lpstr>
      <vt:lpstr>Mounting Mandatory Burden</vt:lpstr>
      <vt:lpstr>States Better Prepared to Fend for Themselves</vt:lpstr>
      <vt:lpstr>Not All Downturns Will Be Equal</vt:lpstr>
      <vt:lpstr>Optimistic Signs for President Trump</vt:lpstr>
      <vt:lpstr>PowerPoint Presentation</vt:lpstr>
      <vt:lpstr>PowerPoint Presentation</vt:lpstr>
    </vt:vector>
  </TitlesOfParts>
  <Company>Moody's Analytics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Chen, Jiesi</dc:creator>
  <cp:lastModifiedBy>Cannarsa,Ellen L</cp:lastModifiedBy>
  <cp:revision>799</cp:revision>
  <cp:lastPrinted>2018-05-02T16:48:35Z</cp:lastPrinted>
  <dcterms:created xsi:type="dcterms:W3CDTF">2017-05-05T22:05:27Z</dcterms:created>
  <dcterms:modified xsi:type="dcterms:W3CDTF">2020-01-23T13:47:43Z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0x01010010F9E07C51393F41AE4BF2DF94AB6B98</vt:lpwstr>
  </property>
</Properties>
</file>